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4" r:id="rId5"/>
    <p:sldId id="259" r:id="rId6"/>
    <p:sldId id="268" r:id="rId7"/>
    <p:sldId id="267" r:id="rId8"/>
    <p:sldId id="266" r:id="rId9"/>
    <p:sldId id="261" r:id="rId10"/>
    <p:sldId id="262" r:id="rId11"/>
    <p:sldId id="265" r:id="rId12"/>
    <p:sldId id="263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5" roundtripDataSignature="AMtx7mh9kCCE3zx/1t/wco8fLjc4gumZ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3379"/>
  </p:normalViewPr>
  <p:slideViewPr>
    <p:cSldViewPr snapToGrid="0">
      <p:cViewPr>
        <p:scale>
          <a:sx n="141" d="100"/>
          <a:sy n="141" d="100"/>
        </p:scale>
        <p:origin x="184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image" Target="../media/image3.jpe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image" Target="../media/image3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8811D9-B02C-4854-9819-5065DE91CAE9}" type="doc">
      <dgm:prSet loTypeId="urn:microsoft.com/office/officeart/2011/layout/RadialPictureLis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D"/>
        </a:p>
      </dgm:t>
    </dgm:pt>
    <dgm:pt modelId="{F50203F9-A47F-44EB-B1F8-68A5F73F4DF4}">
      <dgm:prSet phldrT="[Text]"/>
      <dgm:spPr/>
      <dgm:t>
        <a:bodyPr/>
        <a:lstStyle/>
        <a:p>
          <a:endParaRPr lang="en-ID" dirty="0"/>
        </a:p>
      </dgm:t>
    </dgm:pt>
    <dgm:pt modelId="{EC432E48-9C91-4F83-9B9F-002576798D77}" type="parTrans" cxnId="{84E2EE87-F08D-4D6F-B569-19AEE5609A16}">
      <dgm:prSet/>
      <dgm:spPr/>
      <dgm:t>
        <a:bodyPr/>
        <a:lstStyle/>
        <a:p>
          <a:endParaRPr lang="en-ID"/>
        </a:p>
      </dgm:t>
    </dgm:pt>
    <dgm:pt modelId="{606AFD75-650F-4577-9C20-DE207DD821D0}" type="sibTrans" cxnId="{84E2EE87-F08D-4D6F-B569-19AEE5609A16}">
      <dgm:prSet/>
      <dgm:spPr/>
      <dgm:t>
        <a:bodyPr/>
        <a:lstStyle/>
        <a:p>
          <a:endParaRPr lang="en-ID"/>
        </a:p>
      </dgm:t>
    </dgm:pt>
    <dgm:pt modelId="{6F908B8F-2C2C-40A6-91E0-3F5497A2AE40}">
      <dgm:prSet phldrT="[Text]"/>
      <dgm:spPr/>
      <dgm:t>
        <a:bodyPr/>
        <a:lstStyle/>
        <a:p>
          <a:r>
            <a:rPr lang="en-ID" b="0" i="0" u="none" dirty="0"/>
            <a:t>Adi </a:t>
          </a:r>
          <a:r>
            <a:rPr lang="en-ID" b="0" i="0" u="none" dirty="0" err="1"/>
            <a:t>Suheryadi</a:t>
          </a:r>
          <a:endParaRPr lang="en-ID" dirty="0"/>
        </a:p>
      </dgm:t>
    </dgm:pt>
    <dgm:pt modelId="{F466F966-CCCA-422E-B3B7-DB9BBECB6D49}" type="parTrans" cxnId="{5F951B72-1567-446F-B89B-CCBA4D47BC00}">
      <dgm:prSet/>
      <dgm:spPr/>
      <dgm:t>
        <a:bodyPr/>
        <a:lstStyle/>
        <a:p>
          <a:endParaRPr lang="en-ID"/>
        </a:p>
      </dgm:t>
    </dgm:pt>
    <dgm:pt modelId="{918AF89F-E797-4340-B5B0-93F7823CA434}" type="sibTrans" cxnId="{5F951B72-1567-446F-B89B-CCBA4D47BC00}">
      <dgm:prSet/>
      <dgm:spPr/>
      <dgm:t>
        <a:bodyPr/>
        <a:lstStyle/>
        <a:p>
          <a:endParaRPr lang="en-ID"/>
        </a:p>
      </dgm:t>
    </dgm:pt>
    <dgm:pt modelId="{03F0899C-8304-4D03-8006-6F9DA90E509F}">
      <dgm:prSet phldrT="[Text]"/>
      <dgm:spPr/>
      <dgm:t>
        <a:bodyPr/>
        <a:lstStyle/>
        <a:p>
          <a:r>
            <a:rPr lang="en-ID" b="0" i="0" u="none" dirty="0" err="1"/>
            <a:t>Mochammad</a:t>
          </a:r>
          <a:r>
            <a:rPr lang="en-ID" b="0" i="0" u="none" dirty="0"/>
            <a:t> </a:t>
          </a:r>
          <a:r>
            <a:rPr lang="en-ID" b="0" i="0" u="none" dirty="0" err="1"/>
            <a:t>Revaldi</a:t>
          </a:r>
          <a:r>
            <a:rPr lang="en-ID" b="0" i="0" u="none" dirty="0"/>
            <a:t> </a:t>
          </a:r>
          <a:r>
            <a:rPr lang="en-ID" b="0" i="0" u="none" dirty="0" err="1"/>
            <a:t>Prakha</a:t>
          </a:r>
          <a:r>
            <a:rPr lang="en-ID" b="0" i="0" u="none" dirty="0"/>
            <a:t> </a:t>
          </a:r>
          <a:r>
            <a:rPr lang="en-ID" b="0" i="0" u="none" dirty="0" err="1"/>
            <a:t>Anggara</a:t>
          </a:r>
          <a:endParaRPr lang="en-ID" dirty="0"/>
        </a:p>
      </dgm:t>
    </dgm:pt>
    <dgm:pt modelId="{E1C0FE19-F3F2-4E01-8CD4-5B6576245FF4}" type="parTrans" cxnId="{88933C7F-AD8D-4FC0-8A26-A12A81D9B414}">
      <dgm:prSet/>
      <dgm:spPr/>
      <dgm:t>
        <a:bodyPr/>
        <a:lstStyle/>
        <a:p>
          <a:endParaRPr lang="en-ID"/>
        </a:p>
      </dgm:t>
    </dgm:pt>
    <dgm:pt modelId="{F6F13D5B-86AB-4036-9647-640D8E91F99B}" type="sibTrans" cxnId="{88933C7F-AD8D-4FC0-8A26-A12A81D9B414}">
      <dgm:prSet/>
      <dgm:spPr/>
      <dgm:t>
        <a:bodyPr/>
        <a:lstStyle/>
        <a:p>
          <a:endParaRPr lang="en-ID"/>
        </a:p>
      </dgm:t>
    </dgm:pt>
    <dgm:pt modelId="{E4F29CDE-0D8E-4154-880F-898C904EBC76}">
      <dgm:prSet phldrT="[Text]"/>
      <dgm:spPr/>
      <dgm:t>
        <a:bodyPr/>
        <a:lstStyle/>
        <a:p>
          <a:r>
            <a:rPr lang="en-ID" b="0" i="0" u="none" dirty="0"/>
            <a:t>Teguh Herwanto</a:t>
          </a:r>
          <a:endParaRPr lang="en-ID" dirty="0"/>
        </a:p>
      </dgm:t>
    </dgm:pt>
    <dgm:pt modelId="{70AFF183-85CD-4B71-97AD-3E05EA9E0226}" type="parTrans" cxnId="{62D4EF9F-F7CE-4B51-82A1-6E052EEE1A53}">
      <dgm:prSet/>
      <dgm:spPr/>
      <dgm:t>
        <a:bodyPr/>
        <a:lstStyle/>
        <a:p>
          <a:endParaRPr lang="en-ID"/>
        </a:p>
      </dgm:t>
    </dgm:pt>
    <dgm:pt modelId="{4872BB5A-D4EE-438A-A440-1E8548452C16}" type="sibTrans" cxnId="{62D4EF9F-F7CE-4B51-82A1-6E052EEE1A53}">
      <dgm:prSet/>
      <dgm:spPr/>
      <dgm:t>
        <a:bodyPr/>
        <a:lstStyle/>
        <a:p>
          <a:endParaRPr lang="en-ID"/>
        </a:p>
      </dgm:t>
    </dgm:pt>
    <dgm:pt modelId="{0EA9C1B7-70E9-4965-B9F9-B4E3BDC25E7A}" type="pres">
      <dgm:prSet presAssocID="{328811D9-B02C-4854-9819-5065DE91CAE9}" presName="Name0" presStyleCnt="0">
        <dgm:presLayoutVars>
          <dgm:chMax val="1"/>
          <dgm:chPref val="1"/>
          <dgm:dir/>
          <dgm:resizeHandles/>
        </dgm:presLayoutVars>
      </dgm:prSet>
      <dgm:spPr/>
    </dgm:pt>
    <dgm:pt modelId="{BC78AE9A-B44F-440F-8583-2970C912FD9C}" type="pres">
      <dgm:prSet presAssocID="{F50203F9-A47F-44EB-B1F8-68A5F73F4DF4}" presName="Parent" presStyleLbl="node1" presStyleIdx="0" presStyleCnt="2">
        <dgm:presLayoutVars>
          <dgm:chMax val="4"/>
          <dgm:chPref val="3"/>
        </dgm:presLayoutVars>
      </dgm:prSet>
      <dgm:spPr/>
    </dgm:pt>
    <dgm:pt modelId="{76B86B7F-08A1-46CD-B366-3F35C7D4E270}" type="pres">
      <dgm:prSet presAssocID="{6F908B8F-2C2C-40A6-91E0-3F5497A2AE40}" presName="Accent" presStyleLbl="node1" presStyleIdx="1" presStyleCnt="2"/>
      <dgm:spPr/>
    </dgm:pt>
    <dgm:pt modelId="{537D3DC1-915D-4770-8860-45588AACF7BB}" type="pres">
      <dgm:prSet presAssocID="{6F908B8F-2C2C-40A6-91E0-3F5497A2AE40}" presName="Image1" presStyleLbl="fgImgPlace1" presStyleIdx="0" presStyleCnt="3"/>
      <dgm:spPr/>
    </dgm:pt>
    <dgm:pt modelId="{191D135D-A233-41BE-85D4-D6107E4FC7AB}" type="pres">
      <dgm:prSet presAssocID="{6F908B8F-2C2C-40A6-91E0-3F5497A2AE40}" presName="Child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E5342292-F765-46E4-92A0-1F7939054C41}" type="pres">
      <dgm:prSet presAssocID="{03F0899C-8304-4D03-8006-6F9DA90E509F}" presName="Image2" presStyleCnt="0"/>
      <dgm:spPr/>
    </dgm:pt>
    <dgm:pt modelId="{E9C97BF9-6CD1-494E-B035-FBD0E504270E}" type="pres">
      <dgm:prSet presAssocID="{03F0899C-8304-4D03-8006-6F9DA90E509F}" presName="Image" presStyleLbl="fgImgPlace1" presStyleIdx="1" presStyleCnt="3"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770" t="-28161" r="-9072" b="-14265"/>
          </a:stretch>
        </a:blipFill>
      </dgm:spPr>
    </dgm:pt>
    <dgm:pt modelId="{7086D9E7-9D5F-4467-8690-12A2C4674DA4}" type="pres">
      <dgm:prSet presAssocID="{03F0899C-8304-4D03-8006-6F9DA90E509F}" presName="Child2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887E7AEE-85DE-4A14-9355-AD5253A3E4E0}" type="pres">
      <dgm:prSet presAssocID="{E4F29CDE-0D8E-4154-880F-898C904EBC76}" presName="Image3" presStyleCnt="0"/>
      <dgm:spPr/>
    </dgm:pt>
    <dgm:pt modelId="{412C3BEC-6BAA-4757-93D5-1913A29D05B7}" type="pres">
      <dgm:prSet presAssocID="{E4F29CDE-0D8E-4154-880F-898C904EBC76}" presName="Image" presStyleLbl="fgImgPlace1" presStyleIdx="2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71D2529C-7CF0-4AA6-99CC-B62160578FA9}" type="pres">
      <dgm:prSet presAssocID="{E4F29CDE-0D8E-4154-880F-898C904EBC76}" presName="Child3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5F951B72-1567-446F-B89B-CCBA4D47BC00}" srcId="{F50203F9-A47F-44EB-B1F8-68A5F73F4DF4}" destId="{6F908B8F-2C2C-40A6-91E0-3F5497A2AE40}" srcOrd="0" destOrd="0" parTransId="{F466F966-CCCA-422E-B3B7-DB9BBECB6D49}" sibTransId="{918AF89F-E797-4340-B5B0-93F7823CA434}"/>
    <dgm:cxn modelId="{48978E75-0A17-4BD8-96DE-80CC407FCD20}" type="presOf" srcId="{6F908B8F-2C2C-40A6-91E0-3F5497A2AE40}" destId="{191D135D-A233-41BE-85D4-D6107E4FC7AB}" srcOrd="0" destOrd="0" presId="urn:microsoft.com/office/officeart/2011/layout/RadialPictureList"/>
    <dgm:cxn modelId="{88933C7F-AD8D-4FC0-8A26-A12A81D9B414}" srcId="{F50203F9-A47F-44EB-B1F8-68A5F73F4DF4}" destId="{03F0899C-8304-4D03-8006-6F9DA90E509F}" srcOrd="1" destOrd="0" parTransId="{E1C0FE19-F3F2-4E01-8CD4-5B6576245FF4}" sibTransId="{F6F13D5B-86AB-4036-9647-640D8E91F99B}"/>
    <dgm:cxn modelId="{84E2EE87-F08D-4D6F-B569-19AEE5609A16}" srcId="{328811D9-B02C-4854-9819-5065DE91CAE9}" destId="{F50203F9-A47F-44EB-B1F8-68A5F73F4DF4}" srcOrd="0" destOrd="0" parTransId="{EC432E48-9C91-4F83-9B9F-002576798D77}" sibTransId="{606AFD75-650F-4577-9C20-DE207DD821D0}"/>
    <dgm:cxn modelId="{62D4EF9F-F7CE-4B51-82A1-6E052EEE1A53}" srcId="{F50203F9-A47F-44EB-B1F8-68A5F73F4DF4}" destId="{E4F29CDE-0D8E-4154-880F-898C904EBC76}" srcOrd="2" destOrd="0" parTransId="{70AFF183-85CD-4B71-97AD-3E05EA9E0226}" sibTransId="{4872BB5A-D4EE-438A-A440-1E8548452C16}"/>
    <dgm:cxn modelId="{46BC78A9-63F0-49AD-8606-ADD213F2A04F}" type="presOf" srcId="{328811D9-B02C-4854-9819-5065DE91CAE9}" destId="{0EA9C1B7-70E9-4965-B9F9-B4E3BDC25E7A}" srcOrd="0" destOrd="0" presId="urn:microsoft.com/office/officeart/2011/layout/RadialPictureList"/>
    <dgm:cxn modelId="{5D5721B3-E041-463C-9DC5-7CBFCED77AAD}" type="presOf" srcId="{03F0899C-8304-4D03-8006-6F9DA90E509F}" destId="{7086D9E7-9D5F-4467-8690-12A2C4674DA4}" srcOrd="0" destOrd="0" presId="urn:microsoft.com/office/officeart/2011/layout/RadialPictureList"/>
    <dgm:cxn modelId="{7342C2E1-C018-47F8-9ED9-22822BB38CE5}" type="presOf" srcId="{F50203F9-A47F-44EB-B1F8-68A5F73F4DF4}" destId="{BC78AE9A-B44F-440F-8583-2970C912FD9C}" srcOrd="0" destOrd="0" presId="urn:microsoft.com/office/officeart/2011/layout/RadialPictureList"/>
    <dgm:cxn modelId="{137746EE-2D15-4228-9658-0CD010707A0B}" type="presOf" srcId="{E4F29CDE-0D8E-4154-880F-898C904EBC76}" destId="{71D2529C-7CF0-4AA6-99CC-B62160578FA9}" srcOrd="0" destOrd="0" presId="urn:microsoft.com/office/officeart/2011/layout/RadialPictureList"/>
    <dgm:cxn modelId="{5B44F25D-814E-4B51-95EC-A052054000A3}" type="presParOf" srcId="{0EA9C1B7-70E9-4965-B9F9-B4E3BDC25E7A}" destId="{BC78AE9A-B44F-440F-8583-2970C912FD9C}" srcOrd="0" destOrd="0" presId="urn:microsoft.com/office/officeart/2011/layout/RadialPictureList"/>
    <dgm:cxn modelId="{90644967-F893-4DFA-B8BE-DD61146A176D}" type="presParOf" srcId="{0EA9C1B7-70E9-4965-B9F9-B4E3BDC25E7A}" destId="{76B86B7F-08A1-46CD-B366-3F35C7D4E270}" srcOrd="1" destOrd="0" presId="urn:microsoft.com/office/officeart/2011/layout/RadialPictureList"/>
    <dgm:cxn modelId="{A4E54D04-A52F-45C1-B226-3D95820A3435}" type="presParOf" srcId="{0EA9C1B7-70E9-4965-B9F9-B4E3BDC25E7A}" destId="{537D3DC1-915D-4770-8860-45588AACF7BB}" srcOrd="2" destOrd="0" presId="urn:microsoft.com/office/officeart/2011/layout/RadialPictureList"/>
    <dgm:cxn modelId="{E7B09A1C-792D-402F-B492-8F6E8E925EF1}" type="presParOf" srcId="{0EA9C1B7-70E9-4965-B9F9-B4E3BDC25E7A}" destId="{191D135D-A233-41BE-85D4-D6107E4FC7AB}" srcOrd="3" destOrd="0" presId="urn:microsoft.com/office/officeart/2011/layout/RadialPictureList"/>
    <dgm:cxn modelId="{79017EE4-2805-4113-8E86-43D7979ECB4F}" type="presParOf" srcId="{0EA9C1B7-70E9-4965-B9F9-B4E3BDC25E7A}" destId="{E5342292-F765-46E4-92A0-1F7939054C41}" srcOrd="4" destOrd="0" presId="urn:microsoft.com/office/officeart/2011/layout/RadialPictureList"/>
    <dgm:cxn modelId="{DF3A043D-6261-4367-BCC6-146769867C09}" type="presParOf" srcId="{E5342292-F765-46E4-92A0-1F7939054C41}" destId="{E9C97BF9-6CD1-494E-B035-FBD0E504270E}" srcOrd="0" destOrd="0" presId="urn:microsoft.com/office/officeart/2011/layout/RadialPictureList"/>
    <dgm:cxn modelId="{4D1901F5-735C-4298-925C-CAF648C733D4}" type="presParOf" srcId="{0EA9C1B7-70E9-4965-B9F9-B4E3BDC25E7A}" destId="{7086D9E7-9D5F-4467-8690-12A2C4674DA4}" srcOrd="5" destOrd="0" presId="urn:microsoft.com/office/officeart/2011/layout/RadialPictureList"/>
    <dgm:cxn modelId="{5F1B1146-9E74-4AE4-9E24-0D93302D58E1}" type="presParOf" srcId="{0EA9C1B7-70E9-4965-B9F9-B4E3BDC25E7A}" destId="{887E7AEE-85DE-4A14-9355-AD5253A3E4E0}" srcOrd="6" destOrd="0" presId="urn:microsoft.com/office/officeart/2011/layout/RadialPictureList"/>
    <dgm:cxn modelId="{827A8D4A-308D-4FED-9C79-A5A417D70887}" type="presParOf" srcId="{887E7AEE-85DE-4A14-9355-AD5253A3E4E0}" destId="{412C3BEC-6BAA-4757-93D5-1913A29D05B7}" srcOrd="0" destOrd="0" presId="urn:microsoft.com/office/officeart/2011/layout/RadialPictureList"/>
    <dgm:cxn modelId="{1BF69E11-06F3-4146-8FA9-EB16D594963E}" type="presParOf" srcId="{0EA9C1B7-70E9-4965-B9F9-B4E3BDC25E7A}" destId="{71D2529C-7CF0-4AA6-99CC-B62160578FA9}" srcOrd="7" destOrd="0" presId="urn:microsoft.com/office/officeart/2011/layout/RadialPictur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27D8DC1-54C3-486C-9109-A4B8F1C623E9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D"/>
        </a:p>
      </dgm:t>
    </dgm:pt>
    <dgm:pt modelId="{B1B2AEE8-EA67-4CD6-8780-650867B99E2B}">
      <dgm:prSet phldrT="[Text]" phldr="1"/>
      <dgm:spPr/>
      <dgm:t>
        <a:bodyPr/>
        <a:lstStyle/>
        <a:p>
          <a:endParaRPr lang="en-ID" dirty="0"/>
        </a:p>
      </dgm:t>
    </dgm:pt>
    <dgm:pt modelId="{42CB7DDA-4761-4BAB-B962-A197253F0E14}" type="parTrans" cxnId="{169F9A8B-B41E-4CC3-9425-36D50BBA608A}">
      <dgm:prSet/>
      <dgm:spPr/>
      <dgm:t>
        <a:bodyPr/>
        <a:lstStyle/>
        <a:p>
          <a:endParaRPr lang="en-ID"/>
        </a:p>
      </dgm:t>
    </dgm:pt>
    <dgm:pt modelId="{6660458E-607A-48FD-A4E4-A91E48FA18F4}" type="sibTrans" cxnId="{169F9A8B-B41E-4CC3-9425-36D50BBA608A}">
      <dgm:prSet/>
      <dgm:spPr/>
      <dgm:t>
        <a:bodyPr/>
        <a:lstStyle/>
        <a:p>
          <a:endParaRPr lang="en-ID"/>
        </a:p>
      </dgm:t>
    </dgm:pt>
    <dgm:pt modelId="{629B5118-22D1-4293-85A8-D86DB3535267}">
      <dgm:prSet phldrT="[Text]"/>
      <dgm:spPr/>
      <dgm:t>
        <a:bodyPr/>
        <a:lstStyle/>
        <a:p>
          <a:r>
            <a:rPr lang="en-US" dirty="0"/>
            <a:t>- </a:t>
          </a:r>
          <a:r>
            <a:rPr lang="en-US" dirty="0" err="1"/>
            <a:t>Penyusunan</a:t>
          </a:r>
          <a:r>
            <a:rPr lang="en-US" dirty="0"/>
            <a:t> Risk &amp; Issue Management Plan</a:t>
          </a:r>
        </a:p>
        <a:p>
          <a:r>
            <a:rPr lang="en-ID" dirty="0"/>
            <a:t>- </a:t>
          </a:r>
          <a:r>
            <a:rPr lang="en-ID" dirty="0" err="1"/>
            <a:t>Literasi</a:t>
          </a:r>
          <a:r>
            <a:rPr lang="en-ID" dirty="0"/>
            <a:t> paper emotion recognition dan </a:t>
          </a:r>
          <a:r>
            <a:rPr lang="en-ID" dirty="0" err="1"/>
            <a:t>penerapannya</a:t>
          </a:r>
          <a:endParaRPr lang="en-ID" dirty="0"/>
        </a:p>
        <a:p>
          <a:r>
            <a:rPr lang="en-ID" dirty="0"/>
            <a:t>- EDA dan </a:t>
          </a:r>
          <a:r>
            <a:rPr lang="en-ID" dirty="0" err="1"/>
            <a:t>preprocessing</a:t>
          </a:r>
          <a:r>
            <a:rPr lang="en-ID" dirty="0"/>
            <a:t> data</a:t>
          </a:r>
        </a:p>
      </dgm:t>
    </dgm:pt>
    <dgm:pt modelId="{40C24F98-E4B7-4868-9CA5-BBB10934EF85}" type="parTrans" cxnId="{2271318B-173A-40AB-A032-38CDB66ED8B7}">
      <dgm:prSet/>
      <dgm:spPr/>
      <dgm:t>
        <a:bodyPr/>
        <a:lstStyle/>
        <a:p>
          <a:endParaRPr lang="en-ID"/>
        </a:p>
      </dgm:t>
    </dgm:pt>
    <dgm:pt modelId="{729BDC54-31DF-4672-87ED-84CA1953283F}" type="sibTrans" cxnId="{2271318B-173A-40AB-A032-38CDB66ED8B7}">
      <dgm:prSet/>
      <dgm:spPr/>
      <dgm:t>
        <a:bodyPr/>
        <a:lstStyle/>
        <a:p>
          <a:endParaRPr lang="en-ID"/>
        </a:p>
      </dgm:t>
    </dgm:pt>
    <dgm:pt modelId="{532C33D4-DD91-42E3-ADFF-B4BBDFF35320}">
      <dgm:prSet phldrT="[Text]"/>
      <dgm:spPr/>
      <dgm:t>
        <a:bodyPr/>
        <a:lstStyle/>
        <a:p>
          <a:r>
            <a:rPr lang="en-US" dirty="0"/>
            <a:t>- </a:t>
          </a:r>
          <a:r>
            <a:rPr lang="en-US" dirty="0" err="1"/>
            <a:t>Penyusunan</a:t>
          </a:r>
          <a:r>
            <a:rPr lang="en-US" dirty="0"/>
            <a:t> Executive Summary</a:t>
          </a:r>
        </a:p>
        <a:p>
          <a:r>
            <a:rPr lang="en-ID" dirty="0"/>
            <a:t>- </a:t>
          </a:r>
          <a:r>
            <a:rPr lang="en-ID" dirty="0" err="1"/>
            <a:t>Pencarian</a:t>
          </a:r>
          <a:r>
            <a:rPr lang="en-ID" dirty="0"/>
            <a:t> </a:t>
          </a:r>
          <a:r>
            <a:rPr lang="en-ID" dirty="0" err="1"/>
            <a:t>teori</a:t>
          </a:r>
          <a:r>
            <a:rPr lang="en-ID" dirty="0"/>
            <a:t> </a:t>
          </a:r>
          <a:r>
            <a:rPr lang="en-ID" dirty="0" err="1"/>
            <a:t>emosi</a:t>
          </a:r>
          <a:endParaRPr lang="en-ID" dirty="0"/>
        </a:p>
        <a:p>
          <a:r>
            <a:rPr lang="en-ID" dirty="0"/>
            <a:t>- Trial &amp; Error </a:t>
          </a:r>
          <a:r>
            <a:rPr lang="en-ID" dirty="0" err="1"/>
            <a:t>pemodelan</a:t>
          </a:r>
          <a:endParaRPr lang="en-ID" dirty="0"/>
        </a:p>
      </dgm:t>
    </dgm:pt>
    <dgm:pt modelId="{850EDA9E-4C75-4A7A-B865-B3C362B8E090}" type="parTrans" cxnId="{5720555D-EA4C-4942-A57B-F65D9C5A2253}">
      <dgm:prSet/>
      <dgm:spPr/>
      <dgm:t>
        <a:bodyPr/>
        <a:lstStyle/>
        <a:p>
          <a:endParaRPr lang="en-ID"/>
        </a:p>
      </dgm:t>
    </dgm:pt>
    <dgm:pt modelId="{F6A39875-DCFF-4728-BE2B-E77AA3156FD2}" type="sibTrans" cxnId="{5720555D-EA4C-4942-A57B-F65D9C5A2253}">
      <dgm:prSet/>
      <dgm:spPr/>
      <dgm:t>
        <a:bodyPr/>
        <a:lstStyle/>
        <a:p>
          <a:endParaRPr lang="en-ID"/>
        </a:p>
      </dgm:t>
    </dgm:pt>
    <dgm:pt modelId="{5F57CF99-5E9D-4078-8DDF-F6418E18A44B}" type="pres">
      <dgm:prSet presAssocID="{A27D8DC1-54C3-486C-9109-A4B8F1C623E9}" presName="Name0" presStyleCnt="0">
        <dgm:presLayoutVars>
          <dgm:chMax val="7"/>
          <dgm:chPref val="7"/>
          <dgm:dir/>
        </dgm:presLayoutVars>
      </dgm:prSet>
      <dgm:spPr/>
    </dgm:pt>
    <dgm:pt modelId="{67522864-9A7F-443A-A63A-B0EA4C70DAD9}" type="pres">
      <dgm:prSet presAssocID="{A27D8DC1-54C3-486C-9109-A4B8F1C623E9}" presName="Name1" presStyleCnt="0"/>
      <dgm:spPr/>
    </dgm:pt>
    <dgm:pt modelId="{F6F94276-F479-4660-BB38-F615F2F9D3F1}" type="pres">
      <dgm:prSet presAssocID="{A27D8DC1-54C3-486C-9109-A4B8F1C623E9}" presName="cycle" presStyleCnt="0"/>
      <dgm:spPr/>
    </dgm:pt>
    <dgm:pt modelId="{5E42A886-48A7-4961-8769-4610DCCCFF3D}" type="pres">
      <dgm:prSet presAssocID="{A27D8DC1-54C3-486C-9109-A4B8F1C623E9}" presName="srcNode" presStyleLbl="node1" presStyleIdx="0" presStyleCnt="3"/>
      <dgm:spPr/>
    </dgm:pt>
    <dgm:pt modelId="{CBDCB8AB-0144-428B-9574-E6F9A577A9BE}" type="pres">
      <dgm:prSet presAssocID="{A27D8DC1-54C3-486C-9109-A4B8F1C623E9}" presName="conn" presStyleLbl="parChTrans1D2" presStyleIdx="0" presStyleCnt="1"/>
      <dgm:spPr/>
    </dgm:pt>
    <dgm:pt modelId="{C026A7F6-4B10-4CB0-90E3-6A446D0B5274}" type="pres">
      <dgm:prSet presAssocID="{A27D8DC1-54C3-486C-9109-A4B8F1C623E9}" presName="extraNode" presStyleLbl="node1" presStyleIdx="0" presStyleCnt="3"/>
      <dgm:spPr/>
    </dgm:pt>
    <dgm:pt modelId="{0F8596FC-58F4-4DA2-AE5B-7AED13194280}" type="pres">
      <dgm:prSet presAssocID="{A27D8DC1-54C3-486C-9109-A4B8F1C623E9}" presName="dstNode" presStyleLbl="node1" presStyleIdx="0" presStyleCnt="3"/>
      <dgm:spPr/>
    </dgm:pt>
    <dgm:pt modelId="{0BDB2972-B45A-4D14-B5F2-4C2ECE0364A0}" type="pres">
      <dgm:prSet presAssocID="{B1B2AEE8-EA67-4CD6-8780-650867B99E2B}" presName="text_1" presStyleLbl="node1" presStyleIdx="0" presStyleCnt="3">
        <dgm:presLayoutVars>
          <dgm:bulletEnabled val="1"/>
        </dgm:presLayoutVars>
      </dgm:prSet>
      <dgm:spPr/>
    </dgm:pt>
    <dgm:pt modelId="{9C3C7A3B-896B-472E-BBEB-56C6A0FB1930}" type="pres">
      <dgm:prSet presAssocID="{B1B2AEE8-EA67-4CD6-8780-650867B99E2B}" presName="accent_1" presStyleCnt="0"/>
      <dgm:spPr/>
    </dgm:pt>
    <dgm:pt modelId="{A7018053-5A8E-4464-AD16-B4D15C7E2809}" type="pres">
      <dgm:prSet presAssocID="{B1B2AEE8-EA67-4CD6-8780-650867B99E2B}" presName="accentRepeatNode" presStyleLbl="solidFgAcc1" presStyleIdx="0" presStyleCnt="3"/>
      <dgm:spPr/>
    </dgm:pt>
    <dgm:pt modelId="{70EF24D9-6AEA-4BFC-B340-324385865EDC}" type="pres">
      <dgm:prSet presAssocID="{629B5118-22D1-4293-85A8-D86DB3535267}" presName="text_2" presStyleLbl="node1" presStyleIdx="1" presStyleCnt="3">
        <dgm:presLayoutVars>
          <dgm:bulletEnabled val="1"/>
        </dgm:presLayoutVars>
      </dgm:prSet>
      <dgm:spPr/>
    </dgm:pt>
    <dgm:pt modelId="{004AC85B-E522-4D3C-A97B-78905061B8D6}" type="pres">
      <dgm:prSet presAssocID="{629B5118-22D1-4293-85A8-D86DB3535267}" presName="accent_2" presStyleCnt="0"/>
      <dgm:spPr/>
    </dgm:pt>
    <dgm:pt modelId="{584AF4A7-93B8-4331-B0FF-D0AD8C92BCAF}" type="pres">
      <dgm:prSet presAssocID="{629B5118-22D1-4293-85A8-D86DB3535267}" presName="accentRepeatNode" presStyleLbl="solidFgAcc1" presStyleIdx="1" presStyleCnt="3"/>
      <dgm:spPr/>
    </dgm:pt>
    <dgm:pt modelId="{9DD8AA9D-5FEE-43E9-A169-C05A5E1D5D50}" type="pres">
      <dgm:prSet presAssocID="{532C33D4-DD91-42E3-ADFF-B4BBDFF35320}" presName="text_3" presStyleLbl="node1" presStyleIdx="2" presStyleCnt="3">
        <dgm:presLayoutVars>
          <dgm:bulletEnabled val="1"/>
        </dgm:presLayoutVars>
      </dgm:prSet>
      <dgm:spPr/>
    </dgm:pt>
    <dgm:pt modelId="{420E0A86-D593-4C8A-AA33-2225C0B9B632}" type="pres">
      <dgm:prSet presAssocID="{532C33D4-DD91-42E3-ADFF-B4BBDFF35320}" presName="accent_3" presStyleCnt="0"/>
      <dgm:spPr/>
    </dgm:pt>
    <dgm:pt modelId="{4BB0BAF0-8205-4EE6-B73E-D59559070E69}" type="pres">
      <dgm:prSet presAssocID="{532C33D4-DD91-42E3-ADFF-B4BBDFF35320}" presName="accentRepeatNode" presStyleLbl="solidFgAcc1" presStyleIdx="2" presStyleCnt="3"/>
      <dgm:spPr/>
    </dgm:pt>
  </dgm:ptLst>
  <dgm:cxnLst>
    <dgm:cxn modelId="{CDE1C919-6CFC-44AE-95AC-6202B1D7D8A7}" type="presOf" srcId="{B1B2AEE8-EA67-4CD6-8780-650867B99E2B}" destId="{0BDB2972-B45A-4D14-B5F2-4C2ECE0364A0}" srcOrd="0" destOrd="0" presId="urn:microsoft.com/office/officeart/2008/layout/VerticalCurvedList"/>
    <dgm:cxn modelId="{5720555D-EA4C-4942-A57B-F65D9C5A2253}" srcId="{A27D8DC1-54C3-486C-9109-A4B8F1C623E9}" destId="{532C33D4-DD91-42E3-ADFF-B4BBDFF35320}" srcOrd="2" destOrd="0" parTransId="{850EDA9E-4C75-4A7A-B865-B3C362B8E090}" sibTransId="{F6A39875-DCFF-4728-BE2B-E77AA3156FD2}"/>
    <dgm:cxn modelId="{2271318B-173A-40AB-A032-38CDB66ED8B7}" srcId="{A27D8DC1-54C3-486C-9109-A4B8F1C623E9}" destId="{629B5118-22D1-4293-85A8-D86DB3535267}" srcOrd="1" destOrd="0" parTransId="{40C24F98-E4B7-4868-9CA5-BBB10934EF85}" sibTransId="{729BDC54-31DF-4672-87ED-84CA1953283F}"/>
    <dgm:cxn modelId="{169F9A8B-B41E-4CC3-9425-36D50BBA608A}" srcId="{A27D8DC1-54C3-486C-9109-A4B8F1C623E9}" destId="{B1B2AEE8-EA67-4CD6-8780-650867B99E2B}" srcOrd="0" destOrd="0" parTransId="{42CB7DDA-4761-4BAB-B962-A197253F0E14}" sibTransId="{6660458E-607A-48FD-A4E4-A91E48FA18F4}"/>
    <dgm:cxn modelId="{0B562195-A0B3-4D0D-BC49-50450984AD22}" type="presOf" srcId="{6660458E-607A-48FD-A4E4-A91E48FA18F4}" destId="{CBDCB8AB-0144-428B-9574-E6F9A577A9BE}" srcOrd="0" destOrd="0" presId="urn:microsoft.com/office/officeart/2008/layout/VerticalCurvedList"/>
    <dgm:cxn modelId="{D9C1E995-42DD-4021-95C6-4B5F4361F576}" type="presOf" srcId="{A27D8DC1-54C3-486C-9109-A4B8F1C623E9}" destId="{5F57CF99-5E9D-4078-8DDF-F6418E18A44B}" srcOrd="0" destOrd="0" presId="urn:microsoft.com/office/officeart/2008/layout/VerticalCurvedList"/>
    <dgm:cxn modelId="{917117B2-AF2B-40A5-BFFE-7104578338AF}" type="presOf" srcId="{629B5118-22D1-4293-85A8-D86DB3535267}" destId="{70EF24D9-6AEA-4BFC-B340-324385865EDC}" srcOrd="0" destOrd="0" presId="urn:microsoft.com/office/officeart/2008/layout/VerticalCurvedList"/>
    <dgm:cxn modelId="{67BCBCC7-6690-4C8A-820E-3D3A064E1358}" type="presOf" srcId="{532C33D4-DD91-42E3-ADFF-B4BBDFF35320}" destId="{9DD8AA9D-5FEE-43E9-A169-C05A5E1D5D50}" srcOrd="0" destOrd="0" presId="urn:microsoft.com/office/officeart/2008/layout/VerticalCurvedList"/>
    <dgm:cxn modelId="{DA207CA7-B743-41FA-8624-5F3B0310D246}" type="presParOf" srcId="{5F57CF99-5E9D-4078-8DDF-F6418E18A44B}" destId="{67522864-9A7F-443A-A63A-B0EA4C70DAD9}" srcOrd="0" destOrd="0" presId="urn:microsoft.com/office/officeart/2008/layout/VerticalCurvedList"/>
    <dgm:cxn modelId="{EED2B0C8-A95F-43E1-9C86-02E23ACBCBF9}" type="presParOf" srcId="{67522864-9A7F-443A-A63A-B0EA4C70DAD9}" destId="{F6F94276-F479-4660-BB38-F615F2F9D3F1}" srcOrd="0" destOrd="0" presId="urn:microsoft.com/office/officeart/2008/layout/VerticalCurvedList"/>
    <dgm:cxn modelId="{6E0985FF-1579-4B05-9750-DAA344E57797}" type="presParOf" srcId="{F6F94276-F479-4660-BB38-F615F2F9D3F1}" destId="{5E42A886-48A7-4961-8769-4610DCCCFF3D}" srcOrd="0" destOrd="0" presId="urn:microsoft.com/office/officeart/2008/layout/VerticalCurvedList"/>
    <dgm:cxn modelId="{D573F3CD-00B8-43AF-A0F2-52D17BD2998B}" type="presParOf" srcId="{F6F94276-F479-4660-BB38-F615F2F9D3F1}" destId="{CBDCB8AB-0144-428B-9574-E6F9A577A9BE}" srcOrd="1" destOrd="0" presId="urn:microsoft.com/office/officeart/2008/layout/VerticalCurvedList"/>
    <dgm:cxn modelId="{738231CE-5F94-420F-9158-A0AB03AEA760}" type="presParOf" srcId="{F6F94276-F479-4660-BB38-F615F2F9D3F1}" destId="{C026A7F6-4B10-4CB0-90E3-6A446D0B5274}" srcOrd="2" destOrd="0" presId="urn:microsoft.com/office/officeart/2008/layout/VerticalCurvedList"/>
    <dgm:cxn modelId="{DF7AFF77-9E64-4956-B138-49FDEE42158B}" type="presParOf" srcId="{F6F94276-F479-4660-BB38-F615F2F9D3F1}" destId="{0F8596FC-58F4-4DA2-AE5B-7AED13194280}" srcOrd="3" destOrd="0" presId="urn:microsoft.com/office/officeart/2008/layout/VerticalCurvedList"/>
    <dgm:cxn modelId="{1C79BBC0-2FDF-421A-9EC3-6217BEF6330F}" type="presParOf" srcId="{67522864-9A7F-443A-A63A-B0EA4C70DAD9}" destId="{0BDB2972-B45A-4D14-B5F2-4C2ECE0364A0}" srcOrd="1" destOrd="0" presId="urn:microsoft.com/office/officeart/2008/layout/VerticalCurvedList"/>
    <dgm:cxn modelId="{02587FB7-151A-4485-AB79-B8DBAD2FE4B5}" type="presParOf" srcId="{67522864-9A7F-443A-A63A-B0EA4C70DAD9}" destId="{9C3C7A3B-896B-472E-BBEB-56C6A0FB1930}" srcOrd="2" destOrd="0" presId="urn:microsoft.com/office/officeart/2008/layout/VerticalCurvedList"/>
    <dgm:cxn modelId="{299BFD08-15A2-4AC9-BD59-C3275DACF0BB}" type="presParOf" srcId="{9C3C7A3B-896B-472E-BBEB-56C6A0FB1930}" destId="{A7018053-5A8E-4464-AD16-B4D15C7E2809}" srcOrd="0" destOrd="0" presId="urn:microsoft.com/office/officeart/2008/layout/VerticalCurvedList"/>
    <dgm:cxn modelId="{A8455ADD-81A5-4C37-8CA2-E6C8696DD3E4}" type="presParOf" srcId="{67522864-9A7F-443A-A63A-B0EA4C70DAD9}" destId="{70EF24D9-6AEA-4BFC-B340-324385865EDC}" srcOrd="3" destOrd="0" presId="urn:microsoft.com/office/officeart/2008/layout/VerticalCurvedList"/>
    <dgm:cxn modelId="{428C7E9B-EB9B-4BC2-92B0-5DC91A5DE75F}" type="presParOf" srcId="{67522864-9A7F-443A-A63A-B0EA4C70DAD9}" destId="{004AC85B-E522-4D3C-A97B-78905061B8D6}" srcOrd="4" destOrd="0" presId="urn:microsoft.com/office/officeart/2008/layout/VerticalCurvedList"/>
    <dgm:cxn modelId="{8F45F0CD-CE42-4776-83E9-EB4056CA5B65}" type="presParOf" srcId="{004AC85B-E522-4D3C-A97B-78905061B8D6}" destId="{584AF4A7-93B8-4331-B0FF-D0AD8C92BCAF}" srcOrd="0" destOrd="0" presId="urn:microsoft.com/office/officeart/2008/layout/VerticalCurvedList"/>
    <dgm:cxn modelId="{517B7B36-B125-4BC8-97B9-F702A9869379}" type="presParOf" srcId="{67522864-9A7F-443A-A63A-B0EA4C70DAD9}" destId="{9DD8AA9D-5FEE-43E9-A169-C05A5E1D5D50}" srcOrd="5" destOrd="0" presId="urn:microsoft.com/office/officeart/2008/layout/VerticalCurvedList"/>
    <dgm:cxn modelId="{0CCBAE13-9D5C-4597-B872-3FABC4087CEC}" type="presParOf" srcId="{67522864-9A7F-443A-A63A-B0EA4C70DAD9}" destId="{420E0A86-D593-4C8A-AA33-2225C0B9B632}" srcOrd="6" destOrd="0" presId="urn:microsoft.com/office/officeart/2008/layout/VerticalCurvedList"/>
    <dgm:cxn modelId="{B0964AB7-77A8-46F7-A559-89978B14488D}" type="presParOf" srcId="{420E0A86-D593-4C8A-AA33-2225C0B9B632}" destId="{4BB0BAF0-8205-4EE6-B73E-D59559070E6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649DAD1-2BA2-40DB-ACC1-686E3908D6FA}" type="doc">
      <dgm:prSet loTypeId="urn:microsoft.com/office/officeart/2008/layout/AlternatingHexagon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D"/>
        </a:p>
      </dgm:t>
    </dgm:pt>
    <dgm:pt modelId="{23227FCD-1111-4405-80D0-24C2CC1CEE03}">
      <dgm:prSet phldrT="[Text]"/>
      <dgm:spPr/>
      <dgm:t>
        <a:bodyPr/>
        <a:lstStyle/>
        <a:p>
          <a:r>
            <a:rPr lang="en-US" dirty="0"/>
            <a:t>200 target kata</a:t>
          </a:r>
          <a:endParaRPr lang="en-ID" dirty="0"/>
        </a:p>
      </dgm:t>
    </dgm:pt>
    <dgm:pt modelId="{1CD11D66-24BB-4AE3-A85F-891C1B5A9630}" type="parTrans" cxnId="{8F58A3B1-7792-4522-B3A7-15BFFF718AE7}">
      <dgm:prSet/>
      <dgm:spPr/>
      <dgm:t>
        <a:bodyPr/>
        <a:lstStyle/>
        <a:p>
          <a:endParaRPr lang="en-ID"/>
        </a:p>
      </dgm:t>
    </dgm:pt>
    <dgm:pt modelId="{50756C1B-19A8-4381-9294-33D32F20B0DF}" type="sibTrans" cxnId="{8F58A3B1-7792-4522-B3A7-15BFFF718AE7}">
      <dgm:prSet/>
      <dgm:spPr/>
      <dgm:t>
        <a:bodyPr/>
        <a:lstStyle/>
        <a:p>
          <a:r>
            <a:rPr lang="en-ID" b="0" i="0" dirty="0" err="1"/>
            <a:t>ucapan</a:t>
          </a:r>
          <a:r>
            <a:rPr lang="en-ID" b="0" i="0" dirty="0"/>
            <a:t> "Say the word _____' </a:t>
          </a:r>
          <a:endParaRPr lang="en-ID" dirty="0"/>
        </a:p>
      </dgm:t>
    </dgm:pt>
    <dgm:pt modelId="{B0F52F50-86DF-4B5B-B740-F53AD126AA38}">
      <dgm:prSet phldrT="[Text]"/>
      <dgm:spPr/>
      <dgm:t>
        <a:bodyPr/>
        <a:lstStyle/>
        <a:p>
          <a:r>
            <a:rPr lang="en-ID" b="0" i="0" dirty="0" err="1"/>
            <a:t>Diucapkan</a:t>
          </a:r>
          <a:r>
            <a:rPr lang="en-ID" b="0" i="0" dirty="0"/>
            <a:t> </a:t>
          </a:r>
          <a:r>
            <a:rPr lang="en-ID" b="0" i="0" dirty="0" err="1"/>
            <a:t>dengan</a:t>
          </a:r>
          <a:r>
            <a:rPr lang="en-ID" b="0" i="0" dirty="0"/>
            <a:t> 7 </a:t>
          </a:r>
          <a:r>
            <a:rPr lang="en-ID" b="0" i="0" dirty="0" err="1"/>
            <a:t>emosi</a:t>
          </a:r>
          <a:r>
            <a:rPr lang="en-ID" b="0" i="0" dirty="0"/>
            <a:t> </a:t>
          </a:r>
          <a:r>
            <a:rPr lang="en-ID" b="0" i="0" dirty="0" err="1"/>
            <a:t>berbeda</a:t>
          </a:r>
          <a:endParaRPr lang="en-ID" dirty="0"/>
        </a:p>
      </dgm:t>
    </dgm:pt>
    <dgm:pt modelId="{899FF21F-E4C5-4440-BDC3-39437BA81CDD}" type="parTrans" cxnId="{179C8AFD-12F7-4D3C-B411-EC4676528D77}">
      <dgm:prSet/>
      <dgm:spPr/>
      <dgm:t>
        <a:bodyPr/>
        <a:lstStyle/>
        <a:p>
          <a:endParaRPr lang="en-ID"/>
        </a:p>
      </dgm:t>
    </dgm:pt>
    <dgm:pt modelId="{1E30DFBB-B445-4541-A0E3-D0D957E6B961}" type="sibTrans" cxnId="{179C8AFD-12F7-4D3C-B411-EC4676528D77}">
      <dgm:prSet/>
      <dgm:spPr/>
      <dgm:t>
        <a:bodyPr/>
        <a:lstStyle/>
        <a:p>
          <a:endParaRPr lang="en-ID"/>
        </a:p>
      </dgm:t>
    </dgm:pt>
    <dgm:pt modelId="{FAB23D5F-CE1A-4DBC-9F30-4D2B7B583BCD}">
      <dgm:prSet phldrT="[Text]"/>
      <dgm:spPr/>
      <dgm:t>
        <a:bodyPr/>
        <a:lstStyle/>
        <a:p>
          <a:r>
            <a:rPr lang="en-US" b="0" i="0" dirty="0" err="1"/>
            <a:t>usia</a:t>
          </a:r>
          <a:r>
            <a:rPr lang="en-US" b="0" i="0" dirty="0"/>
            <a:t> 26 dan 64 </a:t>
          </a:r>
          <a:r>
            <a:rPr lang="en-US" b="0" i="0" dirty="0" err="1"/>
            <a:t>tahun</a:t>
          </a:r>
          <a:endParaRPr lang="en-ID" dirty="0"/>
        </a:p>
      </dgm:t>
    </dgm:pt>
    <dgm:pt modelId="{28FD38E4-D1C1-47A7-BC22-7F81B33B96BA}" type="parTrans" cxnId="{5F542D50-91B3-4CAE-9A65-6760298228DA}">
      <dgm:prSet/>
      <dgm:spPr/>
      <dgm:t>
        <a:bodyPr/>
        <a:lstStyle/>
        <a:p>
          <a:endParaRPr lang="en-ID"/>
        </a:p>
      </dgm:t>
    </dgm:pt>
    <dgm:pt modelId="{9D1702A8-66C2-446B-84ED-D950BAC2E0A0}" type="sibTrans" cxnId="{5F542D50-91B3-4CAE-9A65-6760298228DA}">
      <dgm:prSet/>
      <dgm:spPr/>
      <dgm:t>
        <a:bodyPr/>
        <a:lstStyle/>
        <a:p>
          <a:r>
            <a:rPr lang="en-US" b="0" i="0" dirty="0"/>
            <a:t>university educated, and have musical training</a:t>
          </a:r>
          <a:endParaRPr lang="en-ID" dirty="0"/>
        </a:p>
      </dgm:t>
    </dgm:pt>
    <dgm:pt modelId="{0ECBFB9E-70AE-49FC-92D5-E128E49096E1}">
      <dgm:prSet phldrT="[Text]"/>
      <dgm:spPr/>
      <dgm:t>
        <a:bodyPr/>
        <a:lstStyle/>
        <a:p>
          <a:r>
            <a:rPr lang="en-US" dirty="0"/>
            <a:t>2 (</a:t>
          </a:r>
          <a:r>
            <a:rPr lang="en-US" dirty="0" err="1"/>
            <a:t>dua</a:t>
          </a:r>
          <a:r>
            <a:rPr lang="en-US" dirty="0"/>
            <a:t>) </a:t>
          </a:r>
          <a:r>
            <a:rPr lang="en-US" dirty="0" err="1"/>
            <a:t>penutur</a:t>
          </a:r>
          <a:r>
            <a:rPr lang="en-US" dirty="0"/>
            <a:t> kata  </a:t>
          </a:r>
          <a:r>
            <a:rPr lang="en-US" dirty="0" err="1"/>
            <a:t>perempuan</a:t>
          </a:r>
          <a:endParaRPr lang="en-ID" dirty="0"/>
        </a:p>
      </dgm:t>
    </dgm:pt>
    <dgm:pt modelId="{7C29CFFF-3048-4336-A1E2-87ACF1F3518A}" type="parTrans" cxnId="{B10A87EC-BA0D-44D2-9856-FAD437A92859}">
      <dgm:prSet/>
      <dgm:spPr/>
      <dgm:t>
        <a:bodyPr/>
        <a:lstStyle/>
        <a:p>
          <a:endParaRPr lang="en-ID"/>
        </a:p>
      </dgm:t>
    </dgm:pt>
    <dgm:pt modelId="{BC1CBE29-1BC0-4264-9813-73E5735685A3}" type="sibTrans" cxnId="{B10A87EC-BA0D-44D2-9856-FAD437A92859}">
      <dgm:prSet/>
      <dgm:spPr/>
      <dgm:t>
        <a:bodyPr/>
        <a:lstStyle/>
        <a:p>
          <a:endParaRPr lang="en-ID"/>
        </a:p>
      </dgm:t>
    </dgm:pt>
    <dgm:pt modelId="{2F574D69-8C15-4D01-9BF4-FC9F93F2C174}">
      <dgm:prSet phldrT="[Text]"/>
      <dgm:spPr/>
      <dgm:t>
        <a:bodyPr/>
        <a:lstStyle/>
        <a:p>
          <a:r>
            <a:rPr lang="en-US" dirty="0"/>
            <a:t>2800 file audio</a:t>
          </a:r>
          <a:endParaRPr lang="en-ID" dirty="0"/>
        </a:p>
      </dgm:t>
    </dgm:pt>
    <dgm:pt modelId="{11280FC1-B38E-4C07-BD3F-636A9DC90CEC}" type="parTrans" cxnId="{F831BBC5-9523-4636-A177-87F02243249E}">
      <dgm:prSet/>
      <dgm:spPr/>
      <dgm:t>
        <a:bodyPr/>
        <a:lstStyle/>
        <a:p>
          <a:endParaRPr lang="en-ID"/>
        </a:p>
      </dgm:t>
    </dgm:pt>
    <dgm:pt modelId="{5983F8B9-FAE6-4897-89DD-55867D2F3A94}" type="sibTrans" cxnId="{F831BBC5-9523-4636-A177-87F02243249E}">
      <dgm:prSet/>
      <dgm:spPr/>
      <dgm:t>
        <a:bodyPr/>
        <a:lstStyle/>
        <a:p>
          <a:r>
            <a:rPr lang="en-US" dirty="0"/>
            <a:t>14 folder</a:t>
          </a:r>
          <a:endParaRPr lang="en-ID" dirty="0"/>
        </a:p>
      </dgm:t>
    </dgm:pt>
    <dgm:pt modelId="{763D6104-92D8-474E-8D0C-E98F1D75B5EE}">
      <dgm:prSet phldrT="[Text]"/>
      <dgm:spPr/>
      <dgm:t>
        <a:bodyPr/>
        <a:lstStyle/>
        <a:p>
          <a:r>
            <a:rPr lang="en-US" dirty="0"/>
            <a:t> </a:t>
          </a:r>
          <a:endParaRPr lang="en-ID" dirty="0"/>
        </a:p>
      </dgm:t>
    </dgm:pt>
    <dgm:pt modelId="{939BBF77-721C-437D-BACF-80540292BC0F}" type="parTrans" cxnId="{FDB95998-3190-4D4A-BB94-DA19D621496B}">
      <dgm:prSet/>
      <dgm:spPr/>
      <dgm:t>
        <a:bodyPr/>
        <a:lstStyle/>
        <a:p>
          <a:endParaRPr lang="en-ID"/>
        </a:p>
      </dgm:t>
    </dgm:pt>
    <dgm:pt modelId="{D5BB7095-7052-4312-89E8-AD4223D23806}" type="sibTrans" cxnId="{FDB95998-3190-4D4A-BB94-DA19D621496B}">
      <dgm:prSet/>
      <dgm:spPr/>
      <dgm:t>
        <a:bodyPr/>
        <a:lstStyle/>
        <a:p>
          <a:endParaRPr lang="en-ID"/>
        </a:p>
      </dgm:t>
    </dgm:pt>
    <dgm:pt modelId="{A1429A96-6834-48E4-BBBB-AFA4A1851D6B}" type="pres">
      <dgm:prSet presAssocID="{C649DAD1-2BA2-40DB-ACC1-686E3908D6FA}" presName="Name0" presStyleCnt="0">
        <dgm:presLayoutVars>
          <dgm:chMax/>
          <dgm:chPref/>
          <dgm:dir/>
          <dgm:animLvl val="lvl"/>
        </dgm:presLayoutVars>
      </dgm:prSet>
      <dgm:spPr/>
    </dgm:pt>
    <dgm:pt modelId="{BF6CF272-7BF7-4D67-9A0A-6CBE354221AC}" type="pres">
      <dgm:prSet presAssocID="{23227FCD-1111-4405-80D0-24C2CC1CEE03}" presName="composite" presStyleCnt="0"/>
      <dgm:spPr/>
    </dgm:pt>
    <dgm:pt modelId="{DB5A3CA8-B172-42E0-9E02-00D99A7B2B93}" type="pres">
      <dgm:prSet presAssocID="{23227FCD-1111-4405-80D0-24C2CC1CEE03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F7DAA0E0-1E6A-450E-BC41-BD93144AF703}" type="pres">
      <dgm:prSet presAssocID="{23227FCD-1111-4405-80D0-24C2CC1CEE03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001F748A-0A96-4DA7-AB43-482B4D0BB089}" type="pres">
      <dgm:prSet presAssocID="{23227FCD-1111-4405-80D0-24C2CC1CEE03}" presName="BalanceSpacing" presStyleCnt="0"/>
      <dgm:spPr/>
    </dgm:pt>
    <dgm:pt modelId="{C73A0A46-319F-4364-8C16-654ACB0AFFCD}" type="pres">
      <dgm:prSet presAssocID="{23227FCD-1111-4405-80D0-24C2CC1CEE03}" presName="BalanceSpacing1" presStyleCnt="0"/>
      <dgm:spPr/>
    </dgm:pt>
    <dgm:pt modelId="{0E213931-18A5-4FEC-9D17-2D03954F5FF5}" type="pres">
      <dgm:prSet presAssocID="{50756C1B-19A8-4381-9294-33D32F20B0DF}" presName="Accent1Text" presStyleLbl="node1" presStyleIdx="1" presStyleCnt="6"/>
      <dgm:spPr/>
    </dgm:pt>
    <dgm:pt modelId="{4F1B9E72-54E6-4F01-9F5A-9A143EA11ECB}" type="pres">
      <dgm:prSet presAssocID="{50756C1B-19A8-4381-9294-33D32F20B0DF}" presName="spaceBetweenRectangles" presStyleCnt="0"/>
      <dgm:spPr/>
    </dgm:pt>
    <dgm:pt modelId="{CF12D0B7-CB48-4251-8F59-B1300452ABBE}" type="pres">
      <dgm:prSet presAssocID="{FAB23D5F-CE1A-4DBC-9F30-4D2B7B583BCD}" presName="composite" presStyleCnt="0"/>
      <dgm:spPr/>
    </dgm:pt>
    <dgm:pt modelId="{B7D94E48-330A-42B4-94D5-B38E5CCFE9DB}" type="pres">
      <dgm:prSet presAssocID="{FAB23D5F-CE1A-4DBC-9F30-4D2B7B583BCD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C0FA96E0-CB60-4810-AE9D-0AF0E5E4AEC4}" type="pres">
      <dgm:prSet presAssocID="{FAB23D5F-CE1A-4DBC-9F30-4D2B7B583BCD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D4361C30-02F7-48DC-8611-F0BDAAEFAC88}" type="pres">
      <dgm:prSet presAssocID="{FAB23D5F-CE1A-4DBC-9F30-4D2B7B583BCD}" presName="BalanceSpacing" presStyleCnt="0"/>
      <dgm:spPr/>
    </dgm:pt>
    <dgm:pt modelId="{DC11BB20-9A8C-4DCA-8454-EC4A020221F2}" type="pres">
      <dgm:prSet presAssocID="{FAB23D5F-CE1A-4DBC-9F30-4D2B7B583BCD}" presName="BalanceSpacing1" presStyleCnt="0"/>
      <dgm:spPr/>
    </dgm:pt>
    <dgm:pt modelId="{7DEF5B36-6895-490D-81CD-573DE47EADA0}" type="pres">
      <dgm:prSet presAssocID="{9D1702A8-66C2-446B-84ED-D950BAC2E0A0}" presName="Accent1Text" presStyleLbl="node1" presStyleIdx="3" presStyleCnt="6"/>
      <dgm:spPr/>
    </dgm:pt>
    <dgm:pt modelId="{5D748D15-B6F4-44A7-9051-93DDA1F941F3}" type="pres">
      <dgm:prSet presAssocID="{9D1702A8-66C2-446B-84ED-D950BAC2E0A0}" presName="spaceBetweenRectangles" presStyleCnt="0"/>
      <dgm:spPr/>
    </dgm:pt>
    <dgm:pt modelId="{A8D521FF-8751-4E38-88E3-B435F63A60C8}" type="pres">
      <dgm:prSet presAssocID="{2F574D69-8C15-4D01-9BF4-FC9F93F2C174}" presName="composite" presStyleCnt="0"/>
      <dgm:spPr/>
    </dgm:pt>
    <dgm:pt modelId="{F912DAD9-673A-408D-BEF4-5B392251D12D}" type="pres">
      <dgm:prSet presAssocID="{2F574D69-8C15-4D01-9BF4-FC9F93F2C174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242E621D-4C8C-4A42-90E9-F12F13C16B5D}" type="pres">
      <dgm:prSet presAssocID="{2F574D69-8C15-4D01-9BF4-FC9F93F2C174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86A6EF6F-4A8C-4BF4-9F86-E1176C15CEF2}" type="pres">
      <dgm:prSet presAssocID="{2F574D69-8C15-4D01-9BF4-FC9F93F2C174}" presName="BalanceSpacing" presStyleCnt="0"/>
      <dgm:spPr/>
    </dgm:pt>
    <dgm:pt modelId="{9EAD01A9-5D96-4A93-A2AD-00B4E26A19AA}" type="pres">
      <dgm:prSet presAssocID="{2F574D69-8C15-4D01-9BF4-FC9F93F2C174}" presName="BalanceSpacing1" presStyleCnt="0"/>
      <dgm:spPr/>
    </dgm:pt>
    <dgm:pt modelId="{9CA39E9D-8CBE-4281-AC22-F377DC6F752C}" type="pres">
      <dgm:prSet presAssocID="{5983F8B9-FAE6-4897-89DD-55867D2F3A94}" presName="Accent1Text" presStyleLbl="node1" presStyleIdx="5" presStyleCnt="6"/>
      <dgm:spPr/>
    </dgm:pt>
  </dgm:ptLst>
  <dgm:cxnLst>
    <dgm:cxn modelId="{FEA5D101-336B-4FC3-A077-B6BA96505C32}" type="presOf" srcId="{763D6104-92D8-474E-8D0C-E98F1D75B5EE}" destId="{242E621D-4C8C-4A42-90E9-F12F13C16B5D}" srcOrd="0" destOrd="0" presId="urn:microsoft.com/office/officeart/2008/layout/AlternatingHexagons"/>
    <dgm:cxn modelId="{B2CD292B-7B10-4F20-8539-E398BB586AC3}" type="presOf" srcId="{9D1702A8-66C2-446B-84ED-D950BAC2E0A0}" destId="{7DEF5B36-6895-490D-81CD-573DE47EADA0}" srcOrd="0" destOrd="0" presId="urn:microsoft.com/office/officeart/2008/layout/AlternatingHexagons"/>
    <dgm:cxn modelId="{FCB23A34-FE3E-4743-9A2E-9ADB056BF39C}" type="presOf" srcId="{B0F52F50-86DF-4B5B-B740-F53AD126AA38}" destId="{F7DAA0E0-1E6A-450E-BC41-BD93144AF703}" srcOrd="0" destOrd="0" presId="urn:microsoft.com/office/officeart/2008/layout/AlternatingHexagons"/>
    <dgm:cxn modelId="{5F542D50-91B3-4CAE-9A65-6760298228DA}" srcId="{C649DAD1-2BA2-40DB-ACC1-686E3908D6FA}" destId="{FAB23D5F-CE1A-4DBC-9F30-4D2B7B583BCD}" srcOrd="1" destOrd="0" parTransId="{28FD38E4-D1C1-47A7-BC22-7F81B33B96BA}" sibTransId="{9D1702A8-66C2-446B-84ED-D950BAC2E0A0}"/>
    <dgm:cxn modelId="{C13E0778-0706-49B5-8267-40767BC8E3A5}" type="presOf" srcId="{FAB23D5F-CE1A-4DBC-9F30-4D2B7B583BCD}" destId="{B7D94E48-330A-42B4-94D5-B38E5CCFE9DB}" srcOrd="0" destOrd="0" presId="urn:microsoft.com/office/officeart/2008/layout/AlternatingHexagons"/>
    <dgm:cxn modelId="{FDB95998-3190-4D4A-BB94-DA19D621496B}" srcId="{2F574D69-8C15-4D01-9BF4-FC9F93F2C174}" destId="{763D6104-92D8-474E-8D0C-E98F1D75B5EE}" srcOrd="0" destOrd="0" parTransId="{939BBF77-721C-437D-BACF-80540292BC0F}" sibTransId="{D5BB7095-7052-4312-89E8-AD4223D23806}"/>
    <dgm:cxn modelId="{C4B56898-FC8A-4FFE-9F9F-F1AFB559D7B0}" type="presOf" srcId="{2F574D69-8C15-4D01-9BF4-FC9F93F2C174}" destId="{F912DAD9-673A-408D-BEF4-5B392251D12D}" srcOrd="0" destOrd="0" presId="urn:microsoft.com/office/officeart/2008/layout/AlternatingHexagons"/>
    <dgm:cxn modelId="{A3849AA5-415C-4B65-A77F-18D052C252E0}" type="presOf" srcId="{C649DAD1-2BA2-40DB-ACC1-686E3908D6FA}" destId="{A1429A96-6834-48E4-BBBB-AFA4A1851D6B}" srcOrd="0" destOrd="0" presId="urn:microsoft.com/office/officeart/2008/layout/AlternatingHexagons"/>
    <dgm:cxn modelId="{CCC996AC-03C5-40F9-B590-A8068F225022}" type="presOf" srcId="{23227FCD-1111-4405-80D0-24C2CC1CEE03}" destId="{DB5A3CA8-B172-42E0-9E02-00D99A7B2B93}" srcOrd="0" destOrd="0" presId="urn:microsoft.com/office/officeart/2008/layout/AlternatingHexagons"/>
    <dgm:cxn modelId="{8F58A3B1-7792-4522-B3A7-15BFFF718AE7}" srcId="{C649DAD1-2BA2-40DB-ACC1-686E3908D6FA}" destId="{23227FCD-1111-4405-80D0-24C2CC1CEE03}" srcOrd="0" destOrd="0" parTransId="{1CD11D66-24BB-4AE3-A85F-891C1B5A9630}" sibTransId="{50756C1B-19A8-4381-9294-33D32F20B0DF}"/>
    <dgm:cxn modelId="{E838F0C4-EAA4-44E9-A25A-EB8AAC66D9C8}" type="presOf" srcId="{50756C1B-19A8-4381-9294-33D32F20B0DF}" destId="{0E213931-18A5-4FEC-9D17-2D03954F5FF5}" srcOrd="0" destOrd="0" presId="urn:microsoft.com/office/officeart/2008/layout/AlternatingHexagons"/>
    <dgm:cxn modelId="{F831BBC5-9523-4636-A177-87F02243249E}" srcId="{C649DAD1-2BA2-40DB-ACC1-686E3908D6FA}" destId="{2F574D69-8C15-4D01-9BF4-FC9F93F2C174}" srcOrd="2" destOrd="0" parTransId="{11280FC1-B38E-4C07-BD3F-636A9DC90CEC}" sibTransId="{5983F8B9-FAE6-4897-89DD-55867D2F3A94}"/>
    <dgm:cxn modelId="{11F79DC7-D501-45DA-A3BE-8F637D9EC436}" type="presOf" srcId="{5983F8B9-FAE6-4897-89DD-55867D2F3A94}" destId="{9CA39E9D-8CBE-4281-AC22-F377DC6F752C}" srcOrd="0" destOrd="0" presId="urn:microsoft.com/office/officeart/2008/layout/AlternatingHexagons"/>
    <dgm:cxn modelId="{8AEED6E8-9F0F-4A64-92E4-1595421B8186}" type="presOf" srcId="{0ECBFB9E-70AE-49FC-92D5-E128E49096E1}" destId="{C0FA96E0-CB60-4810-AE9D-0AF0E5E4AEC4}" srcOrd="0" destOrd="0" presId="urn:microsoft.com/office/officeart/2008/layout/AlternatingHexagons"/>
    <dgm:cxn modelId="{B10A87EC-BA0D-44D2-9856-FAD437A92859}" srcId="{FAB23D5F-CE1A-4DBC-9F30-4D2B7B583BCD}" destId="{0ECBFB9E-70AE-49FC-92D5-E128E49096E1}" srcOrd="0" destOrd="0" parTransId="{7C29CFFF-3048-4336-A1E2-87ACF1F3518A}" sibTransId="{BC1CBE29-1BC0-4264-9813-73E5735685A3}"/>
    <dgm:cxn modelId="{179C8AFD-12F7-4D3C-B411-EC4676528D77}" srcId="{23227FCD-1111-4405-80D0-24C2CC1CEE03}" destId="{B0F52F50-86DF-4B5B-B740-F53AD126AA38}" srcOrd="0" destOrd="0" parTransId="{899FF21F-E4C5-4440-BDC3-39437BA81CDD}" sibTransId="{1E30DFBB-B445-4541-A0E3-D0D957E6B961}"/>
    <dgm:cxn modelId="{9520C935-9F44-4F40-B80E-554DDAF831FE}" type="presParOf" srcId="{A1429A96-6834-48E4-BBBB-AFA4A1851D6B}" destId="{BF6CF272-7BF7-4D67-9A0A-6CBE354221AC}" srcOrd="0" destOrd="0" presId="urn:microsoft.com/office/officeart/2008/layout/AlternatingHexagons"/>
    <dgm:cxn modelId="{F9E58A76-CAC8-4E31-B64D-0F73B87FDE4D}" type="presParOf" srcId="{BF6CF272-7BF7-4D67-9A0A-6CBE354221AC}" destId="{DB5A3CA8-B172-42E0-9E02-00D99A7B2B93}" srcOrd="0" destOrd="0" presId="urn:microsoft.com/office/officeart/2008/layout/AlternatingHexagons"/>
    <dgm:cxn modelId="{8AFE7D97-DF15-45E3-BE5C-A6E5BB53B9EA}" type="presParOf" srcId="{BF6CF272-7BF7-4D67-9A0A-6CBE354221AC}" destId="{F7DAA0E0-1E6A-450E-BC41-BD93144AF703}" srcOrd="1" destOrd="0" presId="urn:microsoft.com/office/officeart/2008/layout/AlternatingHexagons"/>
    <dgm:cxn modelId="{012625D0-0ECB-4BFE-B6F0-875BF30E2FE9}" type="presParOf" srcId="{BF6CF272-7BF7-4D67-9A0A-6CBE354221AC}" destId="{001F748A-0A96-4DA7-AB43-482B4D0BB089}" srcOrd="2" destOrd="0" presId="urn:microsoft.com/office/officeart/2008/layout/AlternatingHexagons"/>
    <dgm:cxn modelId="{C7D4981A-74C2-4648-9FCD-67F6FB5F9555}" type="presParOf" srcId="{BF6CF272-7BF7-4D67-9A0A-6CBE354221AC}" destId="{C73A0A46-319F-4364-8C16-654ACB0AFFCD}" srcOrd="3" destOrd="0" presId="urn:microsoft.com/office/officeart/2008/layout/AlternatingHexagons"/>
    <dgm:cxn modelId="{840288F4-7E40-45EE-8BE6-C341D27C9DFB}" type="presParOf" srcId="{BF6CF272-7BF7-4D67-9A0A-6CBE354221AC}" destId="{0E213931-18A5-4FEC-9D17-2D03954F5FF5}" srcOrd="4" destOrd="0" presId="urn:microsoft.com/office/officeart/2008/layout/AlternatingHexagons"/>
    <dgm:cxn modelId="{C1346FAB-1535-473B-9DF0-FD51D9520AEA}" type="presParOf" srcId="{A1429A96-6834-48E4-BBBB-AFA4A1851D6B}" destId="{4F1B9E72-54E6-4F01-9F5A-9A143EA11ECB}" srcOrd="1" destOrd="0" presId="urn:microsoft.com/office/officeart/2008/layout/AlternatingHexagons"/>
    <dgm:cxn modelId="{97A1D280-201A-4CA5-B95A-23CE6325AF76}" type="presParOf" srcId="{A1429A96-6834-48E4-BBBB-AFA4A1851D6B}" destId="{CF12D0B7-CB48-4251-8F59-B1300452ABBE}" srcOrd="2" destOrd="0" presId="urn:microsoft.com/office/officeart/2008/layout/AlternatingHexagons"/>
    <dgm:cxn modelId="{5C4689CF-C8FF-4185-ADC7-00F4DB9765ED}" type="presParOf" srcId="{CF12D0B7-CB48-4251-8F59-B1300452ABBE}" destId="{B7D94E48-330A-42B4-94D5-B38E5CCFE9DB}" srcOrd="0" destOrd="0" presId="urn:microsoft.com/office/officeart/2008/layout/AlternatingHexagons"/>
    <dgm:cxn modelId="{8173A21B-273D-492A-9DE6-9993AD81BA47}" type="presParOf" srcId="{CF12D0B7-CB48-4251-8F59-B1300452ABBE}" destId="{C0FA96E0-CB60-4810-AE9D-0AF0E5E4AEC4}" srcOrd="1" destOrd="0" presId="urn:microsoft.com/office/officeart/2008/layout/AlternatingHexagons"/>
    <dgm:cxn modelId="{6E82DBC9-5CD3-4CAD-9AFF-4A576F65B7D1}" type="presParOf" srcId="{CF12D0B7-CB48-4251-8F59-B1300452ABBE}" destId="{D4361C30-02F7-48DC-8611-F0BDAAEFAC88}" srcOrd="2" destOrd="0" presId="urn:microsoft.com/office/officeart/2008/layout/AlternatingHexagons"/>
    <dgm:cxn modelId="{DFA76812-BC1D-4AD6-9616-33A19484750D}" type="presParOf" srcId="{CF12D0B7-CB48-4251-8F59-B1300452ABBE}" destId="{DC11BB20-9A8C-4DCA-8454-EC4A020221F2}" srcOrd="3" destOrd="0" presId="urn:microsoft.com/office/officeart/2008/layout/AlternatingHexagons"/>
    <dgm:cxn modelId="{1BCE535F-9E73-4E6C-9221-FA8CFC1AB47A}" type="presParOf" srcId="{CF12D0B7-CB48-4251-8F59-B1300452ABBE}" destId="{7DEF5B36-6895-490D-81CD-573DE47EADA0}" srcOrd="4" destOrd="0" presId="urn:microsoft.com/office/officeart/2008/layout/AlternatingHexagons"/>
    <dgm:cxn modelId="{93F7B70C-427C-42D4-8E8F-8708564019AD}" type="presParOf" srcId="{A1429A96-6834-48E4-BBBB-AFA4A1851D6B}" destId="{5D748D15-B6F4-44A7-9051-93DDA1F941F3}" srcOrd="3" destOrd="0" presId="urn:microsoft.com/office/officeart/2008/layout/AlternatingHexagons"/>
    <dgm:cxn modelId="{05156A10-39FE-4658-AA51-7E1EEB71FF74}" type="presParOf" srcId="{A1429A96-6834-48E4-BBBB-AFA4A1851D6B}" destId="{A8D521FF-8751-4E38-88E3-B435F63A60C8}" srcOrd="4" destOrd="0" presId="urn:microsoft.com/office/officeart/2008/layout/AlternatingHexagons"/>
    <dgm:cxn modelId="{8418F74E-CCD3-4DB1-B5A6-3FAA1FF63670}" type="presParOf" srcId="{A8D521FF-8751-4E38-88E3-B435F63A60C8}" destId="{F912DAD9-673A-408D-BEF4-5B392251D12D}" srcOrd="0" destOrd="0" presId="urn:microsoft.com/office/officeart/2008/layout/AlternatingHexagons"/>
    <dgm:cxn modelId="{40F5234B-72DB-4EDE-8031-624A4F51EBA8}" type="presParOf" srcId="{A8D521FF-8751-4E38-88E3-B435F63A60C8}" destId="{242E621D-4C8C-4A42-90E9-F12F13C16B5D}" srcOrd="1" destOrd="0" presId="urn:microsoft.com/office/officeart/2008/layout/AlternatingHexagons"/>
    <dgm:cxn modelId="{92345041-60F1-48D1-93F3-F53DDE4F7D97}" type="presParOf" srcId="{A8D521FF-8751-4E38-88E3-B435F63A60C8}" destId="{86A6EF6F-4A8C-4BF4-9F86-E1176C15CEF2}" srcOrd="2" destOrd="0" presId="urn:microsoft.com/office/officeart/2008/layout/AlternatingHexagons"/>
    <dgm:cxn modelId="{77F3EB1E-42B2-4A76-B52B-6C1FFB1196C9}" type="presParOf" srcId="{A8D521FF-8751-4E38-88E3-B435F63A60C8}" destId="{9EAD01A9-5D96-4A93-A2AD-00B4E26A19AA}" srcOrd="3" destOrd="0" presId="urn:microsoft.com/office/officeart/2008/layout/AlternatingHexagons"/>
    <dgm:cxn modelId="{9D54C848-75E4-47DE-AAE2-9479B9FC7823}" type="presParOf" srcId="{A8D521FF-8751-4E38-88E3-B435F63A60C8}" destId="{9CA39E9D-8CBE-4281-AC22-F377DC6F752C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78AE9A-B44F-440F-8583-2970C912FD9C}">
      <dsp:nvSpPr>
        <dsp:cNvPr id="0" name=""/>
        <dsp:cNvSpPr/>
      </dsp:nvSpPr>
      <dsp:spPr>
        <a:xfrm>
          <a:off x="1156218" y="1075334"/>
          <a:ext cx="1933961" cy="19340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6500" kern="1200" dirty="0"/>
        </a:p>
      </dsp:txBody>
      <dsp:txXfrm>
        <a:off x="1439440" y="1358570"/>
        <a:ext cx="1367517" cy="1367585"/>
      </dsp:txXfrm>
    </dsp:sp>
    <dsp:sp modelId="{76B86B7F-08A1-46CD-B366-3F35C7D4E270}">
      <dsp:nvSpPr>
        <dsp:cNvPr id="0" name=""/>
        <dsp:cNvSpPr/>
      </dsp:nvSpPr>
      <dsp:spPr>
        <a:xfrm>
          <a:off x="158902" y="0"/>
          <a:ext cx="3898548" cy="4064000"/>
        </a:xfrm>
        <a:prstGeom prst="blockArc">
          <a:avLst>
            <a:gd name="adj1" fmla="val 17527788"/>
            <a:gd name="adj2" fmla="val 4119114"/>
            <a:gd name="adj3" fmla="val 57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7D3DC1-915D-4770-8860-45588AACF7BB}">
      <dsp:nvSpPr>
        <dsp:cNvPr id="0" name=""/>
        <dsp:cNvSpPr/>
      </dsp:nvSpPr>
      <dsp:spPr>
        <a:xfrm>
          <a:off x="3029509" y="342595"/>
          <a:ext cx="1036030" cy="1036320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1D135D-A233-41BE-85D4-D6107E4FC7AB}">
      <dsp:nvSpPr>
        <dsp:cNvPr id="0" name=""/>
        <dsp:cNvSpPr/>
      </dsp:nvSpPr>
      <dsp:spPr>
        <a:xfrm>
          <a:off x="4144123" y="359257"/>
          <a:ext cx="1386766" cy="1002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10000"/>
            </a:spcAft>
            <a:buNone/>
          </a:pPr>
          <a:r>
            <a:rPr lang="en-ID" sz="1800" b="0" i="0" u="none" kern="1200" dirty="0"/>
            <a:t>Adi </a:t>
          </a:r>
          <a:r>
            <a:rPr lang="en-ID" sz="1800" b="0" i="0" u="none" kern="1200" dirty="0" err="1"/>
            <a:t>Suheryadi</a:t>
          </a:r>
          <a:endParaRPr lang="en-ID" sz="1800" kern="1200" dirty="0"/>
        </a:p>
      </dsp:txBody>
      <dsp:txXfrm>
        <a:off x="4144123" y="359257"/>
        <a:ext cx="1386766" cy="1002995"/>
      </dsp:txXfrm>
    </dsp:sp>
    <dsp:sp modelId="{E9C97BF9-6CD1-494E-B035-FBD0E504270E}">
      <dsp:nvSpPr>
        <dsp:cNvPr id="0" name=""/>
        <dsp:cNvSpPr/>
      </dsp:nvSpPr>
      <dsp:spPr>
        <a:xfrm>
          <a:off x="3429938" y="1521561"/>
          <a:ext cx="1036030" cy="1036320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770" t="-28161" r="-9072" b="-14265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86D9E7-9D5F-4467-8690-12A2C4674DA4}">
      <dsp:nvSpPr>
        <dsp:cNvPr id="0" name=""/>
        <dsp:cNvSpPr/>
      </dsp:nvSpPr>
      <dsp:spPr>
        <a:xfrm>
          <a:off x="4550330" y="1536192"/>
          <a:ext cx="1386766" cy="1002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10000"/>
            </a:spcAft>
            <a:buNone/>
          </a:pPr>
          <a:r>
            <a:rPr lang="en-ID" sz="1800" b="0" i="0" u="none" kern="1200" dirty="0" err="1"/>
            <a:t>Mochammad</a:t>
          </a:r>
          <a:r>
            <a:rPr lang="en-ID" sz="1800" b="0" i="0" u="none" kern="1200" dirty="0"/>
            <a:t> </a:t>
          </a:r>
          <a:r>
            <a:rPr lang="en-ID" sz="1800" b="0" i="0" u="none" kern="1200" dirty="0" err="1"/>
            <a:t>Revaldi</a:t>
          </a:r>
          <a:r>
            <a:rPr lang="en-ID" sz="1800" b="0" i="0" u="none" kern="1200" dirty="0"/>
            <a:t> </a:t>
          </a:r>
          <a:r>
            <a:rPr lang="en-ID" sz="1800" b="0" i="0" u="none" kern="1200" dirty="0" err="1"/>
            <a:t>Prakha</a:t>
          </a:r>
          <a:r>
            <a:rPr lang="en-ID" sz="1800" b="0" i="0" u="none" kern="1200" dirty="0"/>
            <a:t> </a:t>
          </a:r>
          <a:r>
            <a:rPr lang="en-ID" sz="1800" b="0" i="0" u="none" kern="1200" dirty="0" err="1"/>
            <a:t>Anggara</a:t>
          </a:r>
          <a:endParaRPr lang="en-ID" sz="1800" kern="1200" dirty="0"/>
        </a:p>
      </dsp:txBody>
      <dsp:txXfrm>
        <a:off x="4550330" y="1536192"/>
        <a:ext cx="1386766" cy="1002995"/>
      </dsp:txXfrm>
    </dsp:sp>
    <dsp:sp modelId="{412C3BEC-6BAA-4757-93D5-1913A29D05B7}">
      <dsp:nvSpPr>
        <dsp:cNvPr id="0" name=""/>
        <dsp:cNvSpPr/>
      </dsp:nvSpPr>
      <dsp:spPr>
        <a:xfrm>
          <a:off x="3029509" y="2717190"/>
          <a:ext cx="1036030" cy="1036320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D2529C-7CF0-4AA6-99CC-B62160578FA9}">
      <dsp:nvSpPr>
        <dsp:cNvPr id="0" name=""/>
        <dsp:cNvSpPr/>
      </dsp:nvSpPr>
      <dsp:spPr>
        <a:xfrm>
          <a:off x="4144123" y="2738323"/>
          <a:ext cx="1386766" cy="1002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10000"/>
            </a:spcAft>
            <a:buNone/>
          </a:pPr>
          <a:r>
            <a:rPr lang="en-ID" sz="1800" b="0" i="0" u="none" kern="1200" dirty="0"/>
            <a:t>Teguh Herwanto</a:t>
          </a:r>
          <a:endParaRPr lang="en-ID" sz="1800" kern="1200" dirty="0"/>
        </a:p>
      </dsp:txBody>
      <dsp:txXfrm>
        <a:off x="4144123" y="2738323"/>
        <a:ext cx="1386766" cy="10029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DCB8AB-0144-428B-9574-E6F9A577A9BE}">
      <dsp:nvSpPr>
        <dsp:cNvPr id="0" name=""/>
        <dsp:cNvSpPr/>
      </dsp:nvSpPr>
      <dsp:spPr>
        <a:xfrm>
          <a:off x="-4594335" y="-704407"/>
          <a:ext cx="5472816" cy="5472816"/>
        </a:xfrm>
        <a:prstGeom prst="blockArc">
          <a:avLst>
            <a:gd name="adj1" fmla="val 18900000"/>
            <a:gd name="adj2" fmla="val 2700000"/>
            <a:gd name="adj3" fmla="val 395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DB2972-B45A-4D14-B5F2-4C2ECE0364A0}">
      <dsp:nvSpPr>
        <dsp:cNvPr id="0" name=""/>
        <dsp:cNvSpPr/>
      </dsp:nvSpPr>
      <dsp:spPr>
        <a:xfrm>
          <a:off x="564979" y="406400"/>
          <a:ext cx="5475833" cy="81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1400" kern="1200" dirty="0"/>
        </a:p>
      </dsp:txBody>
      <dsp:txXfrm>
        <a:off x="564979" y="406400"/>
        <a:ext cx="5475833" cy="812800"/>
      </dsp:txXfrm>
    </dsp:sp>
    <dsp:sp modelId="{A7018053-5A8E-4464-AD16-B4D15C7E2809}">
      <dsp:nvSpPr>
        <dsp:cNvPr id="0" name=""/>
        <dsp:cNvSpPr/>
      </dsp:nvSpPr>
      <dsp:spPr>
        <a:xfrm>
          <a:off x="56979" y="3048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EF24D9-6AEA-4BFC-B340-324385865EDC}">
      <dsp:nvSpPr>
        <dsp:cNvPr id="0" name=""/>
        <dsp:cNvSpPr/>
      </dsp:nvSpPr>
      <dsp:spPr>
        <a:xfrm>
          <a:off x="860432" y="1625599"/>
          <a:ext cx="5180380" cy="81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- </a:t>
          </a:r>
          <a:r>
            <a:rPr lang="en-US" sz="1400" kern="1200" dirty="0" err="1"/>
            <a:t>Penyusunan</a:t>
          </a:r>
          <a:r>
            <a:rPr lang="en-US" sz="1400" kern="1200" dirty="0"/>
            <a:t> Risk &amp; Issue Management Plan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400" kern="1200" dirty="0"/>
            <a:t>- </a:t>
          </a:r>
          <a:r>
            <a:rPr lang="en-ID" sz="1400" kern="1200" dirty="0" err="1"/>
            <a:t>Literasi</a:t>
          </a:r>
          <a:r>
            <a:rPr lang="en-ID" sz="1400" kern="1200" dirty="0"/>
            <a:t> paper emotion recognition dan </a:t>
          </a:r>
          <a:r>
            <a:rPr lang="en-ID" sz="1400" kern="1200" dirty="0" err="1"/>
            <a:t>penerapannya</a:t>
          </a:r>
          <a:endParaRPr lang="en-ID" sz="1400" kern="1200" dirty="0"/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400" kern="1200" dirty="0"/>
            <a:t>- EDA dan </a:t>
          </a:r>
          <a:r>
            <a:rPr lang="en-ID" sz="1400" kern="1200" dirty="0" err="1"/>
            <a:t>preprocessing</a:t>
          </a:r>
          <a:r>
            <a:rPr lang="en-ID" sz="1400" kern="1200" dirty="0"/>
            <a:t> data</a:t>
          </a:r>
        </a:p>
      </dsp:txBody>
      <dsp:txXfrm>
        <a:off x="860432" y="1625599"/>
        <a:ext cx="5180380" cy="812800"/>
      </dsp:txXfrm>
    </dsp:sp>
    <dsp:sp modelId="{584AF4A7-93B8-4331-B0FF-D0AD8C92BCAF}">
      <dsp:nvSpPr>
        <dsp:cNvPr id="0" name=""/>
        <dsp:cNvSpPr/>
      </dsp:nvSpPr>
      <dsp:spPr>
        <a:xfrm>
          <a:off x="352432" y="1523999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D8AA9D-5FEE-43E9-A169-C05A5E1D5D50}">
      <dsp:nvSpPr>
        <dsp:cNvPr id="0" name=""/>
        <dsp:cNvSpPr/>
      </dsp:nvSpPr>
      <dsp:spPr>
        <a:xfrm>
          <a:off x="564979" y="2844800"/>
          <a:ext cx="5475833" cy="81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- </a:t>
          </a:r>
          <a:r>
            <a:rPr lang="en-US" sz="1400" kern="1200" dirty="0" err="1"/>
            <a:t>Penyusunan</a:t>
          </a:r>
          <a:r>
            <a:rPr lang="en-US" sz="1400" kern="1200" dirty="0"/>
            <a:t> Executive Summary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400" kern="1200" dirty="0"/>
            <a:t>- </a:t>
          </a:r>
          <a:r>
            <a:rPr lang="en-ID" sz="1400" kern="1200" dirty="0" err="1"/>
            <a:t>Pencarian</a:t>
          </a:r>
          <a:r>
            <a:rPr lang="en-ID" sz="1400" kern="1200" dirty="0"/>
            <a:t> </a:t>
          </a:r>
          <a:r>
            <a:rPr lang="en-ID" sz="1400" kern="1200" dirty="0" err="1"/>
            <a:t>teori</a:t>
          </a:r>
          <a:r>
            <a:rPr lang="en-ID" sz="1400" kern="1200" dirty="0"/>
            <a:t> </a:t>
          </a:r>
          <a:r>
            <a:rPr lang="en-ID" sz="1400" kern="1200" dirty="0" err="1"/>
            <a:t>emosi</a:t>
          </a:r>
          <a:endParaRPr lang="en-ID" sz="1400" kern="1200" dirty="0"/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400" kern="1200" dirty="0"/>
            <a:t>- Trial &amp; Error </a:t>
          </a:r>
          <a:r>
            <a:rPr lang="en-ID" sz="1400" kern="1200" dirty="0" err="1"/>
            <a:t>pemodelan</a:t>
          </a:r>
          <a:endParaRPr lang="en-ID" sz="1400" kern="1200" dirty="0"/>
        </a:p>
      </dsp:txBody>
      <dsp:txXfrm>
        <a:off x="564979" y="2844800"/>
        <a:ext cx="5475833" cy="812800"/>
      </dsp:txXfrm>
    </dsp:sp>
    <dsp:sp modelId="{4BB0BAF0-8205-4EE6-B73E-D59559070E69}">
      <dsp:nvSpPr>
        <dsp:cNvPr id="0" name=""/>
        <dsp:cNvSpPr/>
      </dsp:nvSpPr>
      <dsp:spPr>
        <a:xfrm>
          <a:off x="56979" y="27432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5A3CA8-B172-42E0-9E02-00D99A7B2B93}">
      <dsp:nvSpPr>
        <dsp:cNvPr id="0" name=""/>
        <dsp:cNvSpPr/>
      </dsp:nvSpPr>
      <dsp:spPr>
        <a:xfrm rot="5400000">
          <a:off x="3075138" y="81077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200 target kata</a:t>
          </a:r>
          <a:endParaRPr lang="en-ID" sz="1400" kern="1200" dirty="0"/>
        </a:p>
      </dsp:txBody>
      <dsp:txXfrm rot="-5400000">
        <a:off x="3317880" y="191008"/>
        <a:ext cx="724748" cy="833043"/>
      </dsp:txXfrm>
    </dsp:sp>
    <dsp:sp modelId="{F7DAA0E0-1E6A-450E-BC41-BD93144AF703}">
      <dsp:nvSpPr>
        <dsp:cNvPr id="0" name=""/>
        <dsp:cNvSpPr/>
      </dsp:nvSpPr>
      <dsp:spPr>
        <a:xfrm>
          <a:off x="4238656" y="244458"/>
          <a:ext cx="1350619" cy="726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400" b="0" i="0" kern="1200" dirty="0" err="1"/>
            <a:t>Diucapkan</a:t>
          </a:r>
          <a:r>
            <a:rPr lang="en-ID" sz="1400" b="0" i="0" kern="1200" dirty="0"/>
            <a:t> </a:t>
          </a:r>
          <a:r>
            <a:rPr lang="en-ID" sz="1400" b="0" i="0" kern="1200" dirty="0" err="1"/>
            <a:t>dengan</a:t>
          </a:r>
          <a:r>
            <a:rPr lang="en-ID" sz="1400" b="0" i="0" kern="1200" dirty="0"/>
            <a:t> 7 </a:t>
          </a:r>
          <a:r>
            <a:rPr lang="en-ID" sz="1400" b="0" i="0" kern="1200" dirty="0" err="1"/>
            <a:t>emosi</a:t>
          </a:r>
          <a:r>
            <a:rPr lang="en-ID" sz="1400" b="0" i="0" kern="1200" dirty="0"/>
            <a:t> </a:t>
          </a:r>
          <a:r>
            <a:rPr lang="en-ID" sz="1400" b="0" i="0" kern="1200" dirty="0" err="1"/>
            <a:t>berbeda</a:t>
          </a:r>
          <a:endParaRPr lang="en-ID" sz="1400" kern="1200" dirty="0"/>
        </a:p>
      </dsp:txBody>
      <dsp:txXfrm>
        <a:off x="4238656" y="244458"/>
        <a:ext cx="1350619" cy="726139"/>
      </dsp:txXfrm>
    </dsp:sp>
    <dsp:sp modelId="{0E213931-18A5-4FEC-9D17-2D03954F5FF5}">
      <dsp:nvSpPr>
        <dsp:cNvPr id="0" name=""/>
        <dsp:cNvSpPr/>
      </dsp:nvSpPr>
      <dsp:spPr>
        <a:xfrm rot="5400000">
          <a:off x="1938004" y="81077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500" b="0" i="0" kern="1200" dirty="0" err="1"/>
            <a:t>ucapan</a:t>
          </a:r>
          <a:r>
            <a:rPr lang="en-ID" sz="1500" b="0" i="0" kern="1200" dirty="0"/>
            <a:t> "Say the word _____' </a:t>
          </a:r>
          <a:endParaRPr lang="en-ID" sz="1500" kern="1200" dirty="0"/>
        </a:p>
      </dsp:txBody>
      <dsp:txXfrm rot="-5400000">
        <a:off x="2180746" y="191008"/>
        <a:ext cx="724748" cy="833043"/>
      </dsp:txXfrm>
    </dsp:sp>
    <dsp:sp modelId="{B7D94E48-330A-42B4-94D5-B38E5CCFE9DB}">
      <dsp:nvSpPr>
        <dsp:cNvPr id="0" name=""/>
        <dsp:cNvSpPr/>
      </dsp:nvSpPr>
      <dsp:spPr>
        <a:xfrm rot="5400000">
          <a:off x="2504392" y="1108322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 err="1"/>
            <a:t>usia</a:t>
          </a:r>
          <a:r>
            <a:rPr lang="en-US" sz="1400" b="0" i="0" kern="1200" dirty="0"/>
            <a:t> 26 dan 64 </a:t>
          </a:r>
          <a:r>
            <a:rPr lang="en-US" sz="1400" b="0" i="0" kern="1200" dirty="0" err="1"/>
            <a:t>tahun</a:t>
          </a:r>
          <a:endParaRPr lang="en-ID" sz="1400" kern="1200" dirty="0"/>
        </a:p>
      </dsp:txBody>
      <dsp:txXfrm rot="-5400000">
        <a:off x="2747134" y="1218253"/>
        <a:ext cx="724748" cy="833043"/>
      </dsp:txXfrm>
    </dsp:sp>
    <dsp:sp modelId="{C0FA96E0-CB60-4810-AE9D-0AF0E5E4AEC4}">
      <dsp:nvSpPr>
        <dsp:cNvPr id="0" name=""/>
        <dsp:cNvSpPr/>
      </dsp:nvSpPr>
      <dsp:spPr>
        <a:xfrm>
          <a:off x="1232438" y="1271703"/>
          <a:ext cx="1307051" cy="726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 (</a:t>
          </a:r>
          <a:r>
            <a:rPr lang="en-US" sz="1400" kern="1200" dirty="0" err="1"/>
            <a:t>dua</a:t>
          </a:r>
          <a:r>
            <a:rPr lang="en-US" sz="1400" kern="1200" dirty="0"/>
            <a:t>) </a:t>
          </a:r>
          <a:r>
            <a:rPr lang="en-US" sz="1400" kern="1200" dirty="0" err="1"/>
            <a:t>penutur</a:t>
          </a:r>
          <a:r>
            <a:rPr lang="en-US" sz="1400" kern="1200" dirty="0"/>
            <a:t> kata  </a:t>
          </a:r>
          <a:r>
            <a:rPr lang="en-US" sz="1400" kern="1200" dirty="0" err="1"/>
            <a:t>perempuan</a:t>
          </a:r>
          <a:endParaRPr lang="en-ID" sz="1400" kern="1200" dirty="0"/>
        </a:p>
      </dsp:txBody>
      <dsp:txXfrm>
        <a:off x="1232438" y="1271703"/>
        <a:ext cx="1307051" cy="726139"/>
      </dsp:txXfrm>
    </dsp:sp>
    <dsp:sp modelId="{7DEF5B36-6895-490D-81CD-573DE47EADA0}">
      <dsp:nvSpPr>
        <dsp:cNvPr id="0" name=""/>
        <dsp:cNvSpPr/>
      </dsp:nvSpPr>
      <dsp:spPr>
        <a:xfrm rot="5400000">
          <a:off x="3641527" y="1108322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university educated, and have musical training</a:t>
          </a:r>
          <a:endParaRPr lang="en-ID" sz="1200" kern="1200" dirty="0"/>
        </a:p>
      </dsp:txBody>
      <dsp:txXfrm rot="-5400000">
        <a:off x="3884269" y="1218253"/>
        <a:ext cx="724748" cy="833043"/>
      </dsp:txXfrm>
    </dsp:sp>
    <dsp:sp modelId="{F912DAD9-673A-408D-BEF4-5B392251D12D}">
      <dsp:nvSpPr>
        <dsp:cNvPr id="0" name=""/>
        <dsp:cNvSpPr/>
      </dsp:nvSpPr>
      <dsp:spPr>
        <a:xfrm rot="5400000">
          <a:off x="3075138" y="2135567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2800 file audio</a:t>
          </a:r>
          <a:endParaRPr lang="en-ID" sz="1400" kern="1200" dirty="0"/>
        </a:p>
      </dsp:txBody>
      <dsp:txXfrm rot="-5400000">
        <a:off x="3317880" y="2245498"/>
        <a:ext cx="724748" cy="833043"/>
      </dsp:txXfrm>
    </dsp:sp>
    <dsp:sp modelId="{242E621D-4C8C-4A42-90E9-F12F13C16B5D}">
      <dsp:nvSpPr>
        <dsp:cNvPr id="0" name=""/>
        <dsp:cNvSpPr/>
      </dsp:nvSpPr>
      <dsp:spPr>
        <a:xfrm>
          <a:off x="4238656" y="2298949"/>
          <a:ext cx="1350619" cy="726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 </a:t>
          </a:r>
          <a:endParaRPr lang="en-ID" sz="1400" kern="1200" dirty="0"/>
        </a:p>
      </dsp:txBody>
      <dsp:txXfrm>
        <a:off x="4238656" y="2298949"/>
        <a:ext cx="1350619" cy="726139"/>
      </dsp:txXfrm>
    </dsp:sp>
    <dsp:sp modelId="{9CA39E9D-8CBE-4281-AC22-F377DC6F752C}">
      <dsp:nvSpPr>
        <dsp:cNvPr id="0" name=""/>
        <dsp:cNvSpPr/>
      </dsp:nvSpPr>
      <dsp:spPr>
        <a:xfrm rot="5400000">
          <a:off x="1938004" y="2135567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14 folder</a:t>
          </a:r>
          <a:endParaRPr lang="en-ID" sz="2200" kern="1200" dirty="0"/>
        </a:p>
      </dsp:txBody>
      <dsp:txXfrm rot="-5400000">
        <a:off x="2180746" y="2245498"/>
        <a:ext cx="724748" cy="8330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RadialPictureList">
  <dgm:title val="Radial Picture List"/>
  <dgm:desc val="Use to show relationships to a central idea. The Level 1 shape contains text and all Level 2 shapes contain a picture with corresponding text. Limited to four Level 2 pictures.  Unused pictures do not appear, but remain available if you switch layouts. Works best with a small amount of Level 2 text."/>
  <dgm:catLst>
    <dgm:cat type="picture" pri="2500"/>
    <dgm:cat type="officeonline" pri="2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10" destId="14" srcOrd="3" destOrd="0"/>
      </dgm:cxnLst>
      <dgm:bg/>
      <dgm:whole/>
    </dgm:dataModel>
  </dgm:clrData>
  <dgm:layoutNode name="Name0">
    <dgm:varLst>
      <dgm:chMax val="1"/>
      <dgm:chPref val="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equ" val="1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l" for="ch" forName="Accent" refType="w" fact="0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l" for="ch" forName="Child1" refType="w" fact="0.76"/>
              <dgm:constr type="t" for="ch" forName="Child1" refType="h" fact="0.3739"/>
              <dgm:constr type="w" for="ch" forName="Child1" refType="w" fact="0.24"/>
              <dgm:constr type="h" for="ch" forName="Child1" refType="h" fact="0.255"/>
              <dgm:constr type="l" for="ch" forName="Parent" refType="w" fact="0.1726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l" for="ch" forName="Image1" refType="w" fact="0.5661"/>
              <dgm:constr type="t" for="ch" forName="Image1" refType="h" fact="0.3744"/>
              <dgm:constr type="w" for="ch" forName="Image1" refType="w" fact="0.1793"/>
              <dgm:constr type="h" for="ch" forName="Image1" refType="h" fact="0.255"/>
            </dgm:constrLst>
          </dgm:if>
          <dgm:if name="Name6" axis="ch ch" ptType="node node" st="1 1" cnt="1 0" func="cnt" op="equ" val="2">
            <dgm:alg type="composite">
              <dgm:param type="ar" val="1.381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" refType="w" fact="0"/>
              <dgm:constr type="t" for="ch" forName="Accent" refType="h" fact="0"/>
              <dgm:constr type="w" for="ch" forName="Accent" refType="w" fact="0.6946"/>
              <dgm:constr type="h" for="ch" forName="Accent" refType="h"/>
              <dgm:constr type="l" for="ch" forName="Parent" refType="w" fact="0.1777"/>
              <dgm:constr type="t" for="ch" forName="Parent" refType="h" fact="0.2646"/>
              <dgm:constr type="w" for="ch" forName="Parent" refType="w" fact="0.3446"/>
              <dgm:constr type="h" for="ch" forName="Parent" refType="h" fact="0.4759"/>
              <dgm:constr type="l" for="ch" forName="Image1" refType="w" fact="0.5531"/>
              <dgm:constr type="t" for="ch" forName="Image1" refType="h" fact="0.1585"/>
              <dgm:constr type="w" for="ch" forName="Image1" refType="w" fact="0.1846"/>
              <dgm:constr type="h" for="ch" forName="Image1" refType="h" fact="0.255"/>
              <dgm:constr type="l" for="ch" forName="Image2" refType="w" fact="0.5531"/>
              <dgm:constr type="t" for="ch" forName="Image2" refType="h" fact="0.5624"/>
              <dgm:constr type="w" for="ch" forName="Image2" refType="w" fact="0.1846"/>
              <dgm:constr type="h" for="ch" forName="Image2" refType="h" fact="0.255"/>
              <dgm:constr type="l" for="ch" forName="Child1" refType="w" fact="0.7529"/>
              <dgm:constr type="t" for="ch" forName="Child1" refType="h" fact="0.1618"/>
              <dgm:constr type="w" for="ch" forName="Child1" refType="w" fact="0.2471"/>
              <dgm:constr type="h" for="ch" forName="Child1" refType="h" fact="0.2468"/>
              <dgm:constr type="l" for="ch" forName="Child2" refType="w" fact="0.7529"/>
              <dgm:constr type="t" for="ch" forName="Child2" refType="h" fact="0.5657"/>
              <dgm:constr type="w" for="ch" forName="Child2" refType="w" fact="0.2471"/>
              <dgm:constr type="h" for="ch" forName="Child2" refType="h" fact="0.2468"/>
            </dgm:constrLst>
          </dgm:if>
          <dgm:if name="Name7" axis="ch ch" ptType="node node" st="1 1" cnt="1 0" func="cnt" op="equ" val="3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" refType="w" fact="0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l" for="ch" forName="Parent" refType="w" fact="0.1726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l" for="ch" forName="Image1" refType="w" fact="0.4968"/>
              <dgm:constr type="t" for="ch" forName="Image1" refType="h" fact="0.0843"/>
              <dgm:constr type="w" for="ch" forName="Image1" refType="w" fact="0.1793"/>
              <dgm:constr type="h" for="ch" forName="Image1" refType="h" fact="0.255"/>
              <dgm:constr type="l" for="ch" forName="Image2" refType="w" fact="0.5661"/>
              <dgm:constr type="t" for="ch" forName="Image2" refType="h" fact="0.3744"/>
              <dgm:constr type="w" for="ch" forName="Image2" refType="w" fact="0.1793"/>
              <dgm:constr type="h" for="ch" forName="Image2" refType="h" fact="0.255"/>
              <dgm:constr type="l" for="ch" forName="Image3" refType="w" fact="0.4968"/>
              <dgm:constr type="t" for="ch" forName="Image3" refType="h" fact="0.6686"/>
              <dgm:constr type="w" for="ch" forName="Image3" refType="w" fact="0.1793"/>
              <dgm:constr type="h" for="ch" forName="Image3" refType="h" fact="0.255"/>
              <dgm:constr type="l" for="ch" forName="Child1" refType="w" fact="0.6897"/>
              <dgm:constr type="t" for="ch" forName="Child1" refType="h" fact="0.0884"/>
              <dgm:constr type="w" for="ch" forName="Child1" refType="w" fact="0.24"/>
              <dgm:constr type="h" for="ch" forName="Child1" refType="h" fact="0.2468"/>
              <dgm:constr type="l" for="ch" forName="Child2" refType="w" fact="0.76"/>
              <dgm:constr type="t" for="ch" forName="Child2" refType="h" fact="0.378"/>
              <dgm:constr type="w" for="ch" forName="Child2" refType="w" fact="0.24"/>
              <dgm:constr type="h" for="ch" forName="Child2" refType="h" fact="0.2468"/>
              <dgm:constr type="l" for="ch" forName="Child3" refType="w" fact="0.6897"/>
              <dgm:constr type="t" for="ch" forName="Child3" refType="h" fact="0.6738"/>
              <dgm:constr type="w" for="ch" forName="Child3" refType="w" fact="0.24"/>
              <dgm:constr type="h" for="ch" forName="Child3" refType="h" fact="0.2468"/>
            </dgm:constrLst>
          </dgm:if>
          <dgm:else name="Name8">
            <dgm:alg type="composite">
              <dgm:param type="ar" val="1.2852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" refType="w" fact="0"/>
              <dgm:constr type="t" for="ch" forName="Accent" refType="h" fact="0.0361"/>
              <dgm:constr type="w" for="ch" forName="Accent" refType="w" fact="0.6865"/>
              <dgm:constr type="h" for="ch" forName="Accent" refType="h" fact="0.9197"/>
              <dgm:constr type="l" for="ch" forName="Parent" refType="w" fact="0.1756"/>
              <dgm:constr type="t" for="ch" forName="Parent" refType="h" fact="0.2795"/>
              <dgm:constr type="w" for="ch" forName="Parent" refType="w" fact="0.3406"/>
              <dgm:constr type="h" for="ch" forName="Parent" refType="h" fact="0.4377"/>
              <dgm:constr type="l" for="ch" forName="Image1" refType="w" fact="0.425"/>
              <dgm:constr type="t" for="ch" forName="Image1" refType="h" fact="0"/>
              <dgm:constr type="w" for="ch" forName="Image1" refType="w" fact="0.1825"/>
              <dgm:constr type="h" for="ch" forName="Image1" refType="h" fact="0.2345"/>
              <dgm:constr type="l" for="ch" forName="Image2" refType="w" fact="0.5598"/>
              <dgm:constr type="t" for="ch" forName="Image2" refType="h" fact="0.2184"/>
              <dgm:constr type="w" for="ch" forName="Image2" refType="w" fact="0.1825"/>
              <dgm:constr type="h" for="ch" forName="Image2" refType="h" fact="0.2345"/>
              <dgm:constr type="l" for="ch" forName="Image3" refType="w" fact="0.5591"/>
              <dgm:constr type="t" for="ch" forName="Image3" refType="h" fact="0.5395"/>
              <dgm:constr type="w" for="ch" forName="Image3" refType="w" fact="0.1825"/>
              <dgm:constr type="h" for="ch" forName="Image3" refType="h" fact="0.2345"/>
              <dgm:constr type="l" for="ch" forName="Image4" refType="w" fact="0.425"/>
              <dgm:constr type="t" for="ch" forName="Image4" refType="h" fact="0.7655"/>
              <dgm:constr type="w" for="ch" forName="Image4" refType="w" fact="0.1825"/>
              <dgm:constr type="h" for="ch" forName="Image4" refType="h" fact="0.2345"/>
              <dgm:constr type="l" for="ch" forName="Child1" refType="w" fact="0.6214"/>
              <dgm:constr type="t" for="ch" forName="Child1" refType="h" fact="0.003"/>
              <dgm:constr type="w" for="ch" forName="Child1" refType="w" fact="0.2443"/>
              <dgm:constr type="h" for="ch" forName="Child1" refType="h" fact="0.227"/>
              <dgm:constr type="l" for="ch" forName="Child2" refType="w" fact="0.7557"/>
              <dgm:constr type="t" for="ch" forName="Child2" refType="h" fact="0.2225"/>
              <dgm:constr type="w" for="ch" forName="Child2" refType="w" fact="0.2443"/>
              <dgm:constr type="h" for="ch" forName="Child2" refType="h" fact="0.227"/>
              <dgm:constr type="l" for="ch" forName="Child3" refType="w" fact="0.7557"/>
              <dgm:constr type="t" for="ch" forName="Child3" refType="h" fact="0.5433"/>
              <dgm:constr type="w" for="ch" forName="Child3" refType="w" fact="0.2443"/>
              <dgm:constr type="h" for="ch" forName="Child3" refType="h" fact="0.227"/>
              <dgm:constr type="l" for="ch" forName="Child4" refType="w" fact="0.6214"/>
              <dgm:constr type="t" for="ch" forName="Child4" refType="h" fact="0.7703"/>
              <dgm:constr type="w" for="ch" forName="Child4" refType="w" fact="0.2443"/>
              <dgm:constr type="h" for="ch" forName="Child4" refType="h" fact="0.227"/>
            </dgm:constrLst>
          </dgm:else>
        </dgm:choose>
      </dgm:if>
      <dgm:else name="Name9">
        <dgm:choose name="Name10">
          <dgm:if name="Name11" axis="ch ch" ptType="node node" st="1 1" cnt="1 0" func="cnt" op="equ" val="0">
            <dgm:alg type="composite">
              <dgm:param type="ar" val="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2" axis="ch ch" ptType="node node" st="1 1" cnt="1 0" func="cnt" op="equ" val="1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r" for="ch" forName="Accent" refType="w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r" for="ch" forName="Child1" refType="w" fact="0.24"/>
              <dgm:constr type="t" for="ch" forName="Child1" refType="h" fact="0.3739"/>
              <dgm:constr type="w" for="ch" forName="Child1" refType="w" fact="0.24"/>
              <dgm:constr type="h" for="ch" forName="Child1" refType="h" fact="0.255"/>
              <dgm:constr type="r" for="ch" forName="Parent" refType="w" fact="0.8274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r" for="ch" forName="Image1" refType="w" fact="0.4339"/>
              <dgm:constr type="t" for="ch" forName="Image1" refType="h" fact="0.3744"/>
              <dgm:constr type="w" for="ch" forName="Image1" refType="w" fact="0.1793"/>
              <dgm:constr type="h" for="ch" forName="Image1" refType="h" fact="0.255"/>
            </dgm:constrLst>
          </dgm:if>
          <dgm:if name="Name13" axis="ch ch" ptType="node node" st="1 1" cnt="1 0" func="cnt" op="equ" val="2">
            <dgm:alg type="composite">
              <dgm:param type="ar" val="1.381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" refType="w"/>
              <dgm:constr type="t" for="ch" forName="Accent" refType="h" fact="0"/>
              <dgm:constr type="w" for="ch" forName="Accent" refType="w" fact="0.6946"/>
              <dgm:constr type="h" for="ch" forName="Accent" refType="h"/>
              <dgm:constr type="r" for="ch" forName="Parent" refType="w" fact="0.8223"/>
              <dgm:constr type="t" for="ch" forName="Parent" refType="h" fact="0.2646"/>
              <dgm:constr type="w" for="ch" forName="Parent" refType="w" fact="0.3446"/>
              <dgm:constr type="h" for="ch" forName="Parent" refType="h" fact="0.4759"/>
              <dgm:constr type="r" for="ch" forName="Image1" refType="w" fact="0.4469"/>
              <dgm:constr type="t" for="ch" forName="Image1" refType="h" fact="0.1585"/>
              <dgm:constr type="w" for="ch" forName="Image1" refType="w" fact="0.1846"/>
              <dgm:constr type="h" for="ch" forName="Image1" refType="h" fact="0.255"/>
              <dgm:constr type="r" for="ch" forName="Image2" refType="w" fact="0.4469"/>
              <dgm:constr type="t" for="ch" forName="Image2" refType="h" fact="0.5624"/>
              <dgm:constr type="w" for="ch" forName="Image2" refType="w" fact="0.1846"/>
              <dgm:constr type="h" for="ch" forName="Image2" refType="h" fact="0.255"/>
              <dgm:constr type="r" for="ch" forName="Child1" refType="w" fact="0.2471"/>
              <dgm:constr type="t" for="ch" forName="Child1" refType="h" fact="0.1618"/>
              <dgm:constr type="w" for="ch" forName="Child1" refType="w" fact="0.2471"/>
              <dgm:constr type="h" for="ch" forName="Child1" refType="h" fact="0.2468"/>
              <dgm:constr type="r" for="ch" forName="Child2" refType="w" fact="0.2471"/>
              <dgm:constr type="t" for="ch" forName="Child2" refType="h" fact="0.5657"/>
              <dgm:constr type="w" for="ch" forName="Child2" refType="w" fact="0.2471"/>
              <dgm:constr type="h" for="ch" forName="Child2" refType="h" fact="0.2468"/>
            </dgm:constrLst>
          </dgm:if>
          <dgm:if name="Name14" axis="ch ch" ptType="node node" st="1 1" cnt="1 0" func="cnt" op="equ" val="3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" refType="w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r" for="ch" forName="Parent" refType="w" fact="0.8274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r" for="ch" forName="Image1" refType="w" fact="0.5032"/>
              <dgm:constr type="t" for="ch" forName="Image1" refType="h" fact="0.0843"/>
              <dgm:constr type="w" for="ch" forName="Image1" refType="w" fact="0.1793"/>
              <dgm:constr type="h" for="ch" forName="Image1" refType="h" fact="0.255"/>
              <dgm:constr type="r" for="ch" forName="Image2" refType="w" fact="0.4339"/>
              <dgm:constr type="t" for="ch" forName="Image2" refType="h" fact="0.3744"/>
              <dgm:constr type="w" for="ch" forName="Image2" refType="w" fact="0.1793"/>
              <dgm:constr type="h" for="ch" forName="Image2" refType="h" fact="0.255"/>
              <dgm:constr type="r" for="ch" forName="Image3" refType="w" fact="0.5032"/>
              <dgm:constr type="t" for="ch" forName="Image3" refType="h" fact="0.6686"/>
              <dgm:constr type="w" for="ch" forName="Image3" refType="w" fact="0.1793"/>
              <dgm:constr type="h" for="ch" forName="Image3" refType="h" fact="0.255"/>
              <dgm:constr type="r" for="ch" forName="Child1" refType="w" fact="0.3103"/>
              <dgm:constr type="t" for="ch" forName="Child1" refType="h" fact="0.0884"/>
              <dgm:constr type="w" for="ch" forName="Child1" refType="w" fact="0.24"/>
              <dgm:constr type="h" for="ch" forName="Child1" refType="h" fact="0.2468"/>
              <dgm:constr type="r" for="ch" forName="Child2" refType="w" fact="0.24"/>
              <dgm:constr type="t" for="ch" forName="Child2" refType="h" fact="0.378"/>
              <dgm:constr type="w" for="ch" forName="Child2" refType="w" fact="0.24"/>
              <dgm:constr type="h" for="ch" forName="Child2" refType="h" fact="0.2468"/>
              <dgm:constr type="r" for="ch" forName="Child3" refType="w" fact="0.3103"/>
              <dgm:constr type="t" for="ch" forName="Child3" refType="h" fact="0.6738"/>
              <dgm:constr type="w" for="ch" forName="Child3" refType="w" fact="0.24"/>
              <dgm:constr type="h" for="ch" forName="Child3" refType="h" fact="0.2468"/>
            </dgm:constrLst>
          </dgm:if>
          <dgm:else name="Name15">
            <dgm:alg type="composite">
              <dgm:param type="ar" val="1.2852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" refType="w"/>
              <dgm:constr type="t" for="ch" forName="Accent" refType="h" fact="0.0361"/>
              <dgm:constr type="w" for="ch" forName="Accent" refType="w" fact="0.6865"/>
              <dgm:constr type="h" for="ch" forName="Accent" refType="h" fact="0.9197"/>
              <dgm:constr type="r" for="ch" forName="Parent" refType="w" fact="0.8244"/>
              <dgm:constr type="t" for="ch" forName="Parent" refType="h" fact="0.2795"/>
              <dgm:constr type="w" for="ch" forName="Parent" refType="w" fact="0.3406"/>
              <dgm:constr type="h" for="ch" forName="Parent" refType="h" fact="0.4377"/>
              <dgm:constr type="r" for="ch" forName="Image1" refType="w" fact="0.575"/>
              <dgm:constr type="t" for="ch" forName="Image1" refType="h" fact="0"/>
              <dgm:constr type="w" for="ch" forName="Image1" refType="w" fact="0.1825"/>
              <dgm:constr type="h" for="ch" forName="Image1" refType="h" fact="0.2345"/>
              <dgm:constr type="r" for="ch" forName="Image2" refType="w" fact="0.4402"/>
              <dgm:constr type="t" for="ch" forName="Image2" refType="h" fact="0.2184"/>
              <dgm:constr type="w" for="ch" forName="Image2" refType="w" fact="0.1825"/>
              <dgm:constr type="h" for="ch" forName="Image2" refType="h" fact="0.2345"/>
              <dgm:constr type="r" for="ch" forName="Image3" refType="w" fact="0.4409"/>
              <dgm:constr type="t" for="ch" forName="Image3" refType="h" fact="0.5395"/>
              <dgm:constr type="w" for="ch" forName="Image3" refType="w" fact="0.1825"/>
              <dgm:constr type="h" for="ch" forName="Image3" refType="h" fact="0.2345"/>
              <dgm:constr type="r" for="ch" forName="Image4" refType="w" fact="0.575"/>
              <dgm:constr type="t" for="ch" forName="Image4" refType="h" fact="0.7655"/>
              <dgm:constr type="w" for="ch" forName="Image4" refType="w" fact="0.1825"/>
              <dgm:constr type="h" for="ch" forName="Image4" refType="h" fact="0.2345"/>
              <dgm:constr type="r" for="ch" forName="Child1" refType="w" fact="0.3786"/>
              <dgm:constr type="t" for="ch" forName="Child1" refType="h" fact="0.003"/>
              <dgm:constr type="w" for="ch" forName="Child1" refType="w" fact="0.2443"/>
              <dgm:constr type="h" for="ch" forName="Child1" refType="h" fact="0.227"/>
              <dgm:constr type="r" for="ch" forName="Child2" refType="w" fact="0.2443"/>
              <dgm:constr type="t" for="ch" forName="Child2" refType="h" fact="0.2225"/>
              <dgm:constr type="w" for="ch" forName="Child2" refType="w" fact="0.2443"/>
              <dgm:constr type="h" for="ch" forName="Child2" refType="h" fact="0.227"/>
              <dgm:constr type="r" for="ch" forName="Child3" refType="w" fact="0.2443"/>
              <dgm:constr type="t" for="ch" forName="Child3" refType="h" fact="0.5433"/>
              <dgm:constr type="w" for="ch" forName="Child3" refType="w" fact="0.2443"/>
              <dgm:constr type="h" for="ch" forName="Child3" refType="h" fact="0.227"/>
              <dgm:constr type="r" for="ch" forName="Child4" refType="w" fact="0.3786"/>
              <dgm:constr type="t" for="ch" forName="Child4" refType="h" fact="0.7703"/>
              <dgm:constr type="w" for="ch" forName="Child4" refType="w" fact="0.2443"/>
              <dgm:constr type="h" for="ch" forName="Child4" refType="h" fact="0.227"/>
            </dgm:constrLst>
          </dgm:else>
        </dgm:choose>
      </dgm:else>
    </dgm:choose>
    <dgm:forEach name="wrapper" axis="self" ptType="parTrans">
      <dgm:forEach name="ImageRepeat" axis="self">
        <dgm:layoutNode name="Image" styleLbl="fgImgPlace1">
          <dgm:alg type="sp"/>
          <dgm:shape xmlns:r="http://schemas.openxmlformats.org/officeDocument/2006/relationships" type="ellipse" r:blip="" blipPhldr="1">
            <dgm:adjLst/>
          </dgm:shape>
          <dgm:presOf/>
        </dgm:layoutNode>
      </dgm:forEach>
    </dgm:forEach>
    <dgm:forEach name="Name16" axis="ch" ptType="node" cnt="1">
      <dgm:layoutNode name="Parent" styleLbl="node1">
        <dgm:varLst>
          <dgm:chMax val="4"/>
          <dgm:chPref val="3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7" axis="ch ch" ptType="node node" st="1 1" cnt="1 1">
      <dgm:layoutNode name="Accent" styleLbl="node1">
        <dgm:alg type="sp"/>
        <dgm:choose name="Name18">
          <dgm:if name="Name19" func="var" arg="dir" op="equ" val="norm">
            <dgm:choose name="Name20">
              <dgm:if name="Name21" axis="followSib" ptType="node" func="cnt" op="equ" val="0">
                <dgm:shape xmlns:r="http://schemas.openxmlformats.org/officeDocument/2006/relationships" type="blockArc" r:blip="">
                  <dgm:adjLst>
                    <dgm:adj idx="1" val="-49.0368"/>
                    <dgm:adj idx="2" val="49.4265"/>
                    <dgm:adj idx="3" val="0.0564"/>
                  </dgm:adjLst>
                </dgm:shape>
              </dgm:if>
              <dgm:if name="Name22" axis="followSib" ptType="node" func="cnt" op="equ" val="1">
                <dgm:shape xmlns:r="http://schemas.openxmlformats.org/officeDocument/2006/relationships" type="blockArc" r:blip="">
                  <dgm:adjLst>
                    <dgm:adj idx="1" val="-64.2028"/>
                    <dgm:adj idx="2" val="64.5456"/>
                    <dgm:adj idx="3" val="0.0558"/>
                  </dgm:adjLst>
                </dgm:shape>
              </dgm:if>
              <dgm:if name="Name23" axis="followSib" ptType="node" func="cnt" op="equ" val="2">
                <dgm:shape xmlns:r="http://schemas.openxmlformats.org/officeDocument/2006/relationships" type="blockArc" r:blip="">
                  <dgm:adjLst>
                    <dgm:adj idx="1" val="-67.8702"/>
                    <dgm:adj idx="2" val="68.6519"/>
                    <dgm:adj idx="3" val="0.0575"/>
                  </dgm:adjLst>
                </dgm:shape>
              </dgm:if>
              <dgm:else name="Name24">
                <dgm:shape xmlns:r="http://schemas.openxmlformats.org/officeDocument/2006/relationships" type="blockArc" r:blip="">
                  <dgm:adjLst>
                    <dgm:adj idx="1" val="-84.8426"/>
                    <dgm:adj idx="2" val="84.8009"/>
                    <dgm:adj idx="3" val="0.0524"/>
                  </dgm:adjLst>
                </dgm:shape>
              </dgm:else>
            </dgm:choose>
          </dgm:if>
          <dgm:else name="Name25">
            <dgm:choose name="Name26">
              <dgm:if name="Name27" axis="followSib" ptType="node" func="cnt" op="equ" val="0">
                <dgm:shape xmlns:r="http://schemas.openxmlformats.org/officeDocument/2006/relationships" rot="180" type="blockArc" r:blip="">
                  <dgm:adjLst>
                    <dgm:adj idx="1" val="-49.0368"/>
                    <dgm:adj idx="2" val="49.4265"/>
                    <dgm:adj idx="3" val="0.0564"/>
                  </dgm:adjLst>
                </dgm:shape>
              </dgm:if>
              <dgm:if name="Name28" axis="followSib" ptType="node" func="cnt" op="equ" val="1">
                <dgm:shape xmlns:r="http://schemas.openxmlformats.org/officeDocument/2006/relationships" rot="180" type="blockArc" r:blip="">
                  <dgm:adjLst>
                    <dgm:adj idx="1" val="-64.2028"/>
                    <dgm:adj idx="2" val="64.5456"/>
                    <dgm:adj idx="3" val="0.0558"/>
                  </dgm:adjLst>
                </dgm:shape>
              </dgm:if>
              <dgm:if name="Name29" axis="followSib" ptType="node" func="cnt" op="equ" val="2">
                <dgm:shape xmlns:r="http://schemas.openxmlformats.org/officeDocument/2006/relationships" rot="180" type="blockArc" r:blip="">
                  <dgm:adjLst>
                    <dgm:adj idx="1" val="-67.8702"/>
                    <dgm:adj idx="2" val="68.6519"/>
                    <dgm:adj idx="3" val="0.0575"/>
                  </dgm:adjLst>
                </dgm:shape>
              </dgm:if>
              <dgm:else name="Name30">
                <dgm:shape xmlns:r="http://schemas.openxmlformats.org/officeDocument/2006/relationships" rot="180" type="blockArc" r:blip="">
                  <dgm:adjLst>
                    <dgm:adj idx="1" val="-84.8426"/>
                    <dgm:adj idx="2" val="84.8009"/>
                    <dgm:adj idx="3" val="0.0524"/>
                  </dgm:adjLst>
                </dgm:shape>
              </dgm:else>
            </dgm:choose>
          </dgm:else>
        </dgm:choose>
        <dgm:presOf/>
      </dgm:layoutNode>
      <dgm:layoutNode name="Image1" styleLbl="fgImgPlace1">
        <dgm:alg type="sp"/>
        <dgm:shape xmlns:r="http://schemas.openxmlformats.org/officeDocument/2006/relationships" type="ellipse" r:blip="" blipPhldr="1">
          <dgm:adjLst/>
        </dgm:shape>
        <dgm:presOf/>
      </dgm:layoutNode>
      <dgm:layoutNode name="Child1" styleLbl="revTx">
        <dgm:varLst>
          <dgm:chMax val="0"/>
          <dgm:chPref val="0"/>
          <dgm:bulletEnabled val="1"/>
        </dgm:varLst>
        <dgm:choose name="Name31">
          <dgm:if name="Name32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33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4" axis="ch ch" ptType="node node" st="1 2" cnt="1 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35" ref="ImageRepeat"/>
      </dgm:layoutNode>
      <dgm:layoutNode name="Child2" styleLbl="revTx">
        <dgm:varLst>
          <dgm:chMax val="0"/>
          <dgm:chPref val="0"/>
          <dgm:bulletEnabled val="1"/>
        </dgm:varLst>
        <dgm:choose name="Name36">
          <dgm:if name="Name37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38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9" axis="ch ch" ptType="node node" st="1 3" cnt="1 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40" ref="ImageRepeat"/>
      </dgm:layoutNode>
      <dgm:layoutNode name="Child3" styleLbl="revTx">
        <dgm:varLst>
          <dgm:chMax val="0"/>
          <dgm:chPref val="0"/>
          <dgm:bulletEnabled val="1"/>
        </dgm:varLst>
        <dgm:choose name="Name41">
          <dgm:if name="Name42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43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4" axis="ch ch" ptType="node node" st="1 4" cnt="1 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45" ref="ImageRepeat"/>
      </dgm:layoutNode>
      <dgm:layoutNode name="Child4" styleLbl="revTx">
        <dgm:varLst>
          <dgm:chMax val="0"/>
          <dgm:chPref val="0"/>
          <dgm:bulletEnabled val="1"/>
        </dgm:varLst>
        <dgm:choose name="Name46">
          <dgm:if name="Name47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48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" name="Google Shape;4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39557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42161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5914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1581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3045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06882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204706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414900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38710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9167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ready 072022">
  <p:cSld name="CUSTOM_7_1_1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3"/>
          <p:cNvSpPr txBox="1">
            <a:spLocks noGrp="1"/>
          </p:cNvSpPr>
          <p:nvPr>
            <p:ph type="subTitle" idx="1"/>
          </p:nvPr>
        </p:nvSpPr>
        <p:spPr>
          <a:xfrm>
            <a:off x="457200" y="3685032"/>
            <a:ext cx="4894200" cy="4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3C404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3"/>
          <p:cNvSpPr/>
          <p:nvPr/>
        </p:nvSpPr>
        <p:spPr>
          <a:xfrm>
            <a:off x="8349575" y="4686175"/>
            <a:ext cx="512400" cy="27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3"/>
          <p:cNvSpPr/>
          <p:nvPr/>
        </p:nvSpPr>
        <p:spPr>
          <a:xfrm>
            <a:off x="6797550" y="4401650"/>
            <a:ext cx="1906800" cy="61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457200" y="1792225"/>
            <a:ext cx="6903600" cy="7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" name="Google Shape;11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2400" y="152400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3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5_Content 1">
  <p:cSld name="CUSTOM_2_3_62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57175" y="460250"/>
            <a:ext cx="82299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9" name="Google Shape;19;p5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5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7_1_1_1_1_1_1_1_1_1_1_1_1_1_1">
    <p:bg>
      <p:bgPr>
        <a:solidFill>
          <a:srgbClr val="FFFFFF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title"/>
          </p:nvPr>
        </p:nvSpPr>
        <p:spPr>
          <a:xfrm>
            <a:off x="457200" y="1536192"/>
            <a:ext cx="6153900" cy="20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3" name="Google Shape;23;p6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6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_3_1_1_1_1_1_1_1_1_1_2_1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7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7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7_Two columns">
  <p:cSld name="CUSTOM_2_2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body" idx="1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>
            <a:lvl1pPr marL="457200" marR="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2"/>
          </p:nvPr>
        </p:nvSpPr>
        <p:spPr>
          <a:xfrm>
            <a:off x="461012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>
            <a:lvl1pPr marL="457200" marR="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2" name="Google Shape;32;p8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8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4_Title &amp; Body_1 Col_Photo_Blue">
  <p:cSld name="CUSTOM_7_1_1_1_1_1_1_1_1_1_1_1_1_1_1_1_1">
    <p:bg>
      <p:bgPr>
        <a:solidFill>
          <a:srgbClr val="FFFFFF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/>
        </p:nvSpPr>
        <p:spPr>
          <a:xfrm>
            <a:off x="5367525" y="1292575"/>
            <a:ext cx="3319200" cy="264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Place Image Here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457200" y="457200"/>
            <a:ext cx="5459100" cy="9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1"/>
          </p:nvPr>
        </p:nvSpPr>
        <p:spPr>
          <a:xfrm>
            <a:off x="457200" y="1536192"/>
            <a:ext cx="4078200" cy="31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>
            <a:lvl1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8" name="Google Shape;38;p9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9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Plain">
  <p:cSld name="CUSTOM_3_1_1_1_1_1_1_1_1_1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0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0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oogl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"/>
          <p:cNvSpPr/>
          <p:nvPr/>
        </p:nvSpPr>
        <p:spPr>
          <a:xfrm>
            <a:off x="5822275" y="521550"/>
            <a:ext cx="2126400" cy="4100400"/>
          </a:xfrm>
          <a:prstGeom prst="rect">
            <a:avLst/>
          </a:prstGeom>
          <a:gradFill>
            <a:gsLst>
              <a:gs pos="0">
                <a:srgbClr val="E8F0FE"/>
              </a:gs>
              <a:gs pos="100000">
                <a:srgbClr val="4285F4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1"/>
          <p:cNvSpPr txBox="1">
            <a:spLocks noGrp="1"/>
          </p:cNvSpPr>
          <p:nvPr>
            <p:ph type="title"/>
          </p:nvPr>
        </p:nvSpPr>
        <p:spPr>
          <a:xfrm>
            <a:off x="622275" y="1599600"/>
            <a:ext cx="6903600" cy="19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3000" dirty="0"/>
              <a:t>Machine Learning </a:t>
            </a:r>
            <a:endParaRPr sz="30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3000" dirty="0"/>
              <a:t>with </a:t>
            </a:r>
            <a:r>
              <a:rPr lang="en" sz="3000" dirty="0">
                <a:solidFill>
                  <a:schemeClr val="accent1"/>
                </a:solidFill>
              </a:rPr>
              <a:t>Tensorflow</a:t>
            </a:r>
            <a:endParaRPr sz="3000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D" sz="2400" dirty="0">
                <a:solidFill>
                  <a:schemeClr val="accent1"/>
                </a:solidFill>
              </a:rPr>
              <a:t>Sound Emotions Classification</a:t>
            </a:r>
            <a:br>
              <a:rPr lang="en-ID" sz="2400" dirty="0">
                <a:solidFill>
                  <a:schemeClr val="accent1"/>
                </a:solidFill>
              </a:rPr>
            </a:br>
            <a:r>
              <a:rPr lang="en-ID" sz="1800" dirty="0"/>
              <a:t>SR_4</a:t>
            </a:r>
            <a:endParaRPr lang="en-ID" sz="1800" b="1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61BD4BD-19AD-0D4E-75A3-1CA82DD18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712924"/>
            <a:ext cx="4108817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Hasil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pene</a:t>
            </a:r>
            <a:r>
              <a:rPr lang="en-US" altLang="en-US" sz="2200" dirty="0" err="1">
                <a:solidFill>
                  <a:srgbClr val="666666"/>
                </a:solidFill>
                <a:latin typeface="+mj-lt"/>
              </a:rPr>
              <a:t>litian</a:t>
            </a:r>
            <a:r>
              <a:rPr lang="en-US" altLang="en-US" sz="2200" dirty="0">
                <a:solidFill>
                  <a:srgbClr val="666666"/>
                </a:solidFill>
                <a:latin typeface="+mj-lt"/>
              </a:rPr>
              <a:t> dan </a:t>
            </a:r>
            <a:r>
              <a:rPr lang="en-US" altLang="en-US" sz="2200" dirty="0" err="1">
                <a:solidFill>
                  <a:srgbClr val="666666"/>
                </a:solidFill>
                <a:latin typeface="+mj-lt"/>
              </a:rPr>
              <a:t>komparasi</a:t>
            </a:r>
            <a:r>
              <a:rPr lang="en-US" altLang="en-US" sz="2200" dirty="0">
                <a:solidFill>
                  <a:srgbClr val="666666"/>
                </a:solidFill>
                <a:latin typeface="+mj-lt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63698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61BD4BD-19AD-0D4E-75A3-1CA82DD18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712924"/>
            <a:ext cx="4108817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Hasil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pene</a:t>
            </a:r>
            <a:r>
              <a:rPr lang="en-US" altLang="en-US" sz="2200" dirty="0" err="1">
                <a:solidFill>
                  <a:srgbClr val="666666"/>
                </a:solidFill>
                <a:latin typeface="+mj-lt"/>
              </a:rPr>
              <a:t>litian</a:t>
            </a:r>
            <a:r>
              <a:rPr lang="en-US" altLang="en-US" sz="2200" dirty="0">
                <a:solidFill>
                  <a:srgbClr val="666666"/>
                </a:solidFill>
                <a:latin typeface="+mj-lt"/>
              </a:rPr>
              <a:t> dan </a:t>
            </a:r>
            <a:r>
              <a:rPr lang="en-US" altLang="en-US" sz="2200" dirty="0" err="1">
                <a:solidFill>
                  <a:srgbClr val="666666"/>
                </a:solidFill>
                <a:latin typeface="+mj-lt"/>
              </a:rPr>
              <a:t>komparasi</a:t>
            </a:r>
            <a:r>
              <a:rPr lang="en-US" altLang="en-US" sz="2200" dirty="0">
                <a:solidFill>
                  <a:srgbClr val="666666"/>
                </a:solidFill>
                <a:latin typeface="+mj-lt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B4BAAB-DADD-7A03-F513-30BF409AD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218" y="1316179"/>
            <a:ext cx="3703180" cy="34020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5FB001-A982-9D04-3475-0148D3721F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6939" y="1316179"/>
            <a:ext cx="4201887" cy="2169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422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61BD4BD-19AD-0D4E-75A3-1CA82DD18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712924"/>
            <a:ext cx="3055645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Kesimpulan &amp;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Penutup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CEB184-A098-8319-07B1-5B33ED9E890B}"/>
              </a:ext>
            </a:extLst>
          </p:cNvPr>
          <p:cNvSpPr txBox="1"/>
          <p:nvPr/>
        </p:nvSpPr>
        <p:spPr>
          <a:xfrm>
            <a:off x="152399" y="1317373"/>
            <a:ext cx="724428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dirty="0"/>
              <a:t>Model </a:t>
            </a:r>
            <a:r>
              <a:rPr lang="en-ID" dirty="0" err="1"/>
              <a:t>dengan</a:t>
            </a:r>
            <a:r>
              <a:rPr lang="en-ID" dirty="0"/>
              <a:t> 3 layer (Conv1D) </a:t>
            </a:r>
            <a:r>
              <a:rPr lang="en-ID" dirty="0" err="1"/>
              <a:t>dengan</a:t>
            </a:r>
            <a:r>
              <a:rPr lang="en-ID" dirty="0"/>
              <a:t> masing masing </a:t>
            </a:r>
            <a:r>
              <a:rPr lang="en-ID" dirty="0" err="1"/>
              <a:t>Maxpooling</a:t>
            </a:r>
            <a:r>
              <a:rPr lang="en-ID" dirty="0"/>
              <a:t> dan Dropout </a:t>
            </a:r>
            <a:r>
              <a:rPr lang="en-ID" dirty="0" err="1"/>
              <a:t>serta</a:t>
            </a:r>
            <a:r>
              <a:rPr lang="en-ID" dirty="0"/>
              <a:t> </a:t>
            </a:r>
            <a:r>
              <a:rPr lang="en-ID" dirty="0" err="1"/>
              <a:t>teknik</a:t>
            </a:r>
            <a:r>
              <a:rPr lang="en-ID" dirty="0"/>
              <a:t> </a:t>
            </a:r>
            <a:r>
              <a:rPr lang="en-ID" dirty="0" err="1"/>
              <a:t>Augmentasi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mengenali</a:t>
            </a:r>
            <a:r>
              <a:rPr lang="en-ID" dirty="0"/>
              <a:t> 7 class </a:t>
            </a:r>
            <a:r>
              <a:rPr lang="en-ID" dirty="0" err="1"/>
              <a:t>emosi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tunning hyper parameter optimizer Adam, learning rate 0.001, </a:t>
            </a:r>
            <a:r>
              <a:rPr lang="en-ID" dirty="0" err="1"/>
              <a:t>ReduceLRPlateu</a:t>
            </a:r>
            <a:r>
              <a:rPr lang="en-ID" dirty="0"/>
              <a:t>, </a:t>
            </a:r>
            <a:r>
              <a:rPr lang="en-ID" dirty="0" err="1"/>
              <a:t>batch_size</a:t>
            </a:r>
            <a:r>
              <a:rPr lang="en-ID" dirty="0"/>
              <a:t>=32 dan epoch </a:t>
            </a:r>
            <a:r>
              <a:rPr lang="en-ID" dirty="0" err="1"/>
              <a:t>sebanyak</a:t>
            </a:r>
            <a:r>
              <a:rPr lang="en-ID" dirty="0"/>
              <a:t> 50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mengasilkan</a:t>
            </a:r>
            <a:r>
              <a:rPr lang="en-ID" dirty="0"/>
              <a:t> model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akurasi</a:t>
            </a:r>
            <a:r>
              <a:rPr lang="en-ID" dirty="0"/>
              <a:t> 99%.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886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4F42489-4D1C-3DAC-E048-865E7B2E5D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7301118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3" name="Picture 12" descr="Multicolored dots on black background">
            <a:extLst>
              <a:ext uri="{FF2B5EF4-FFF2-40B4-BE49-F238E27FC236}">
                <a16:creationId xmlns:a16="http://schemas.microsoft.com/office/drawing/2014/main" id="{5DEFB370-4018-2431-ADFE-6EFEAE0F4D5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92400" y="1855571"/>
            <a:ext cx="1915160" cy="1435428"/>
          </a:xfrm>
          <a:prstGeom prst="ellipse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03CADAA4-3846-28F3-C130-33BBAE1FBD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8619831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A5D69099-A552-6EE9-0408-BBC8FE71AA49}"/>
              </a:ext>
            </a:extLst>
          </p:cNvPr>
          <p:cNvGrpSpPr/>
          <p:nvPr/>
        </p:nvGrpSpPr>
        <p:grpSpPr>
          <a:xfrm>
            <a:off x="1747520" y="1200981"/>
            <a:ext cx="970061" cy="2733916"/>
            <a:chOff x="1747520" y="1200981"/>
            <a:chExt cx="970061" cy="273391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74BC537-FAD9-EF04-8FD0-78D242D37EDA}"/>
                </a:ext>
              </a:extLst>
            </p:cNvPr>
            <p:cNvSpPr txBox="1"/>
            <p:nvPr/>
          </p:nvSpPr>
          <p:spPr>
            <a:xfrm>
              <a:off x="1747520" y="3627120"/>
              <a:ext cx="6912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Teguh</a:t>
              </a:r>
              <a:endParaRPr lang="en-ID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6CB237-96C6-87B3-0C0D-D86799EC929D}"/>
                </a:ext>
              </a:extLst>
            </p:cNvPr>
            <p:cNvSpPr txBox="1"/>
            <p:nvPr/>
          </p:nvSpPr>
          <p:spPr>
            <a:xfrm>
              <a:off x="2133767" y="2428021"/>
              <a:ext cx="58381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Valdi</a:t>
              </a:r>
              <a:endParaRPr lang="en-ID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891E8F1-24A3-610D-ACA9-3BB001E9B1DB}"/>
                </a:ext>
              </a:extLst>
            </p:cNvPr>
            <p:cNvSpPr txBox="1"/>
            <p:nvPr/>
          </p:nvSpPr>
          <p:spPr>
            <a:xfrm>
              <a:off x="1860791" y="1200981"/>
              <a:ext cx="4443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Adi</a:t>
              </a:r>
              <a:endParaRPr lang="en-ID" dirty="0"/>
            </a:p>
          </p:txBody>
        </p:sp>
      </p:grpSp>
    </p:spTree>
    <p:extLst>
      <p:ext uri="{BB962C8B-B14F-4D97-AF65-F5344CB8AC3E}">
        <p14:creationId xmlns:p14="http://schemas.microsoft.com/office/powerpoint/2010/main" val="4068885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8C4AD8AE-D454-ACCB-9EC1-BDAECD39E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885" y="769491"/>
            <a:ext cx="2978701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Background Summary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074D20-1FF8-270E-5227-E32008298039}"/>
              </a:ext>
            </a:extLst>
          </p:cNvPr>
          <p:cNvSpPr txBox="1"/>
          <p:nvPr/>
        </p:nvSpPr>
        <p:spPr>
          <a:xfrm>
            <a:off x="654885" y="1433339"/>
            <a:ext cx="688516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Problem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: Salah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satu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bentuk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interaksi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antar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manusia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adalah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berdialog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atau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berbicara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Biasanya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interaksi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antar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manusia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tidak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selalu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baik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karena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faktor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seperti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perbedaan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pemahaman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/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penafsiran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suasana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hati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dan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kondisi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lingkungan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saat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berkomunikasi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Hal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tersebut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juga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dipengaruhi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oleh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emosi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seseorang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Dalam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proses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interaksi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manusia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dan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komputer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(IMK),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emosi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tersebut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antara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lain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bisa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ditentukan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atau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diklasifikasi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melalui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sinyal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suara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algn="just"/>
            <a:endParaRPr lang="en-ID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en-ID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Objective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: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Komputer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akan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mengklasifikasi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emosi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manusia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berdasarkan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suara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guna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menjalankan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proses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interaksi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manusia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dan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komputer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(IMK) yang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lebih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efektif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Dataset yang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digunakan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bersifat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open source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dari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University of Toronto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yaitu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Toronto emotional speech set (TESS).</a:t>
            </a:r>
          </a:p>
          <a:p>
            <a:pPr algn="just"/>
            <a:endParaRPr lang="en-ID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en-ID" sz="12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Solution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: Solusi yang kami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usulkan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untuk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membangun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model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dalam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mengklasifikasikan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emosi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sehingga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dapat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membantu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memahami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emosi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seseorang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berdasarkan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suara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r>
              <a:rPr lang="en-ID" dirty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090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BAD1CD4-E5BD-5AEA-1E47-C2F6822985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5462448"/>
              </p:ext>
            </p:extLst>
          </p:nvPr>
        </p:nvGraphicFramePr>
        <p:xfrm>
          <a:off x="798286" y="1334202"/>
          <a:ext cx="6821714" cy="326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461BD4BD-19AD-0D4E-75A3-1CA82DD18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574425"/>
            <a:ext cx="5721438" cy="75977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Toronto emotional speech set (TESS) 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Collection</a:t>
            </a: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rgbClr val="666666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2889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8C4AD8AE-D454-ACCB-9EC1-BDAECD39E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885" y="769491"/>
            <a:ext cx="1802096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Methodology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C3E694-F204-B7BA-1B5E-AFB26AA22F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640" y="1460499"/>
            <a:ext cx="7743685" cy="326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660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8C4AD8AE-D454-ACCB-9EC1-BDAECD39E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885" y="769491"/>
            <a:ext cx="4639412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Exploratory Data &amp;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Visualisasi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 Data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31E69F-F7F2-BA5D-F86F-F98977A393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885" y="1500338"/>
            <a:ext cx="4058630" cy="24421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D92B7FF-4EFA-C30A-88EF-938FE79246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4296" y="1252270"/>
            <a:ext cx="3565979" cy="17117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6252DA-18BC-E94A-C22E-EA9945C987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4297" y="3197664"/>
            <a:ext cx="3565978" cy="1711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573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8C4AD8AE-D454-ACCB-9EC1-BDAECD39E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885" y="769491"/>
            <a:ext cx="1643399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CNN Model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0F8E65-C730-83DC-BDD0-7EE6817F1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6178" y="1619927"/>
            <a:ext cx="4565251" cy="28433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8835C19-1985-FD9E-F36F-4EC57C4A22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884" y="1332577"/>
            <a:ext cx="3453357" cy="347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802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61BD4BD-19AD-0D4E-75A3-1CA82DD18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712924"/>
            <a:ext cx="1266693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Hasilnya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CDB2A0-8C46-60C2-AD3E-6D3A0D943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503799"/>
            <a:ext cx="4589721" cy="292677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974F482-3E76-C520-E76A-AF94B25746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9912" y="1503798"/>
            <a:ext cx="4071688" cy="2926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641368"/>
      </p:ext>
    </p:extLst>
  </p:cSld>
  <p:clrMapOvr>
    <a:masterClrMapping/>
  </p:clrMapOvr>
</p:sld>
</file>

<file path=ppt/theme/theme1.xml><?xml version="1.0" encoding="utf-8"?>
<a:theme xmlns:a="http://schemas.openxmlformats.org/drawingml/2006/main" name="Google">
  <a:themeElements>
    <a:clrScheme name="Google">
      <a:dk1>
        <a:srgbClr val="4285F4"/>
      </a:dk1>
      <a:lt1>
        <a:srgbClr val="FFFFFF"/>
      </a:lt1>
      <a:dk2>
        <a:srgbClr val="666666"/>
      </a:dk2>
      <a:lt2>
        <a:srgbClr val="BDBDBD"/>
      </a:lt2>
      <a:accent1>
        <a:srgbClr val="0277BD"/>
      </a:accent1>
      <a:accent2>
        <a:srgbClr val="34A853"/>
      </a:accent2>
      <a:accent3>
        <a:srgbClr val="EA4335"/>
      </a:accent3>
      <a:accent4>
        <a:srgbClr val="FF9800"/>
      </a:accent4>
      <a:accent5>
        <a:srgbClr val="4FC3F7"/>
      </a:accent5>
      <a:accent6>
        <a:srgbClr val="FBBC05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518</TotalTime>
  <Words>319</Words>
  <Application>Microsoft Macintosh PowerPoint</Application>
  <PresentationFormat>On-screen Show (16:9)</PresentationFormat>
  <Paragraphs>46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Times New Roman</vt:lpstr>
      <vt:lpstr>Google</vt:lpstr>
      <vt:lpstr>Machine Learning  with Tensorflow  Sound Emotions Classification SR_4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 with Tensorflow  Judul Project Nama Kelompok</dc:title>
  <cp:lastModifiedBy>M. Revaldi Anggara</cp:lastModifiedBy>
  <cp:revision>18</cp:revision>
  <dcterms:modified xsi:type="dcterms:W3CDTF">2022-07-27T09:47:34Z</dcterms:modified>
</cp:coreProperties>
</file>